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315200" cy="96012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85C59-D10B-4593-9737-A877C803F47D}" v="11" dt="2024-04-26T16:51:39.6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 Benayoun" userId="ab176766-6a13-4c8c-8874-cabb7c2860bf" providerId="ADAL" clId="{7A685C59-D10B-4593-9737-A877C803F47D}"/>
    <pc:docChg chg="undo custSel modSld modMainMaster modNotesMaster modHandout">
      <pc:chgData name="Ran Benayoun" userId="ab176766-6a13-4c8c-8874-cabb7c2860bf" providerId="ADAL" clId="{7A685C59-D10B-4593-9737-A877C803F47D}" dt="2024-04-26T19:04:35.136" v="255" actId="20577"/>
      <pc:docMkLst>
        <pc:docMk/>
      </pc:docMkLst>
      <pc:sldChg chg="modSp mod">
        <pc:chgData name="Ran Benayoun" userId="ab176766-6a13-4c8c-8874-cabb7c2860bf" providerId="ADAL" clId="{7A685C59-D10B-4593-9737-A877C803F47D}" dt="2024-04-26T16:51:59.227" v="233" actId="1076"/>
        <pc:sldMkLst>
          <pc:docMk/>
          <pc:sldMk cId="608896063" sldId="256"/>
        </pc:sldMkLst>
        <pc:spChg chg="mod">
          <ac:chgData name="Ran Benayoun" userId="ab176766-6a13-4c8c-8874-cabb7c2860bf" providerId="ADAL" clId="{7A685C59-D10B-4593-9737-A877C803F47D}" dt="2024-04-26T16:51:56.063" v="232" actId="1076"/>
          <ac:spMkLst>
            <pc:docMk/>
            <pc:sldMk cId="608896063" sldId="256"/>
            <ac:spMk id="2" creationId="{BCAB10A3-B2D0-A469-9D95-803386235A62}"/>
          </ac:spMkLst>
        </pc:spChg>
        <pc:spChg chg="mod">
          <ac:chgData name="Ran Benayoun" userId="ab176766-6a13-4c8c-8874-cabb7c2860bf" providerId="ADAL" clId="{7A685C59-D10B-4593-9737-A877C803F47D}" dt="2024-04-26T16:51:59.227" v="233" actId="1076"/>
          <ac:spMkLst>
            <pc:docMk/>
            <pc:sldMk cId="608896063" sldId="256"/>
            <ac:spMk id="3" creationId="{5828FEE3-300F-0355-901B-4AD48648A29A}"/>
          </ac:spMkLst>
        </pc:spChg>
        <pc:spChg chg="mod">
          <ac:chgData name="Ran Benayoun" userId="ab176766-6a13-4c8c-8874-cabb7c2860bf" providerId="ADAL" clId="{7A685C59-D10B-4593-9737-A877C803F47D}" dt="2024-04-26T16:47:12.058" v="40"/>
          <ac:spMkLst>
            <pc:docMk/>
            <pc:sldMk cId="608896063" sldId="256"/>
            <ac:spMk id="11" creationId="{C7D887A3-61AD-4674-BC53-8DFA8CF7B410}"/>
          </ac:spMkLst>
        </pc:spChg>
        <pc:spChg chg="mod">
          <ac:chgData name="Ran Benayoun" userId="ab176766-6a13-4c8c-8874-cabb7c2860bf" providerId="ADAL" clId="{7A685C59-D10B-4593-9737-A877C803F47D}" dt="2024-04-26T16:47:12.058" v="40"/>
          <ac:spMkLst>
            <pc:docMk/>
            <pc:sldMk cId="608896063" sldId="256"/>
            <ac:spMk id="13" creationId="{479F0FB3-8461-462D-84A2-53106FBF4E5B}"/>
          </ac:spMkLst>
        </pc:spChg>
        <pc:spChg chg="mod">
          <ac:chgData name="Ran Benayoun" userId="ab176766-6a13-4c8c-8874-cabb7c2860bf" providerId="ADAL" clId="{7A685C59-D10B-4593-9737-A877C803F47D}" dt="2024-04-26T16:47:12.058" v="40"/>
          <ac:spMkLst>
            <pc:docMk/>
            <pc:sldMk cId="608896063" sldId="256"/>
            <ac:spMk id="15" creationId="{11E3C311-4E8A-45D9-97BF-07F5FD346974}"/>
          </ac:spMkLst>
        </pc:spChg>
        <pc:spChg chg="mod">
          <ac:chgData name="Ran Benayoun" userId="ab176766-6a13-4c8c-8874-cabb7c2860bf" providerId="ADAL" clId="{7A685C59-D10B-4593-9737-A877C803F47D}" dt="2024-04-26T16:47:12.058" v="40"/>
          <ac:spMkLst>
            <pc:docMk/>
            <pc:sldMk cId="608896063" sldId="256"/>
            <ac:spMk id="28" creationId="{0DBF1ABE-8590-450D-BB49-BDDCCF3EEA9E}"/>
          </ac:spMkLst>
        </pc:spChg>
        <pc:picChg chg="mod">
          <ac:chgData name="Ran Benayoun" userId="ab176766-6a13-4c8c-8874-cabb7c2860bf" providerId="ADAL" clId="{7A685C59-D10B-4593-9737-A877C803F47D}" dt="2024-04-26T16:47:12.058" v="40"/>
          <ac:picMkLst>
            <pc:docMk/>
            <pc:sldMk cId="608896063" sldId="256"/>
            <ac:picMk id="29" creationId="{92C53CD4-613A-6131-D969-9A9FA89F6E66}"/>
          </ac:picMkLst>
        </pc:picChg>
      </pc:sldChg>
      <pc:sldChg chg="modSp mod">
        <pc:chgData name="Ran Benayoun" userId="ab176766-6a13-4c8c-8874-cabb7c2860bf" providerId="ADAL" clId="{7A685C59-D10B-4593-9737-A877C803F47D}" dt="2024-04-26T19:04:35.136" v="255" actId="20577"/>
        <pc:sldMkLst>
          <pc:docMk/>
          <pc:sldMk cId="1139892741" sldId="257"/>
        </pc:sldMkLst>
        <pc:spChg chg="mod">
          <ac:chgData name="Ran Benayoun" userId="ab176766-6a13-4c8c-8874-cabb7c2860bf" providerId="ADAL" clId="{7A685C59-D10B-4593-9737-A877C803F47D}" dt="2024-04-26T16:43:24.786" v="1" actId="403"/>
          <ac:spMkLst>
            <pc:docMk/>
            <pc:sldMk cId="1139892741" sldId="257"/>
            <ac:spMk id="2" creationId="{F5A34F9D-90A2-FE4F-A989-BC3D3F70625C}"/>
          </ac:spMkLst>
        </pc:spChg>
        <pc:spChg chg="mod">
          <ac:chgData name="Ran Benayoun" userId="ab176766-6a13-4c8c-8874-cabb7c2860bf" providerId="ADAL" clId="{7A685C59-D10B-4593-9737-A877C803F47D}" dt="2024-04-26T17:09:56.559" v="251" actId="20577"/>
          <ac:spMkLst>
            <pc:docMk/>
            <pc:sldMk cId="1139892741" sldId="257"/>
            <ac:spMk id="8" creationId="{44DE9FBD-3201-8C52-FE33-0370EBC943DB}"/>
          </ac:spMkLst>
        </pc:spChg>
        <pc:spChg chg="mod">
          <ac:chgData name="Ran Benayoun" userId="ab176766-6a13-4c8c-8874-cabb7c2860bf" providerId="ADAL" clId="{7A685C59-D10B-4593-9737-A877C803F47D}" dt="2024-04-26T16:48:03.216" v="123" actId="1076"/>
          <ac:spMkLst>
            <pc:docMk/>
            <pc:sldMk cId="1139892741" sldId="257"/>
            <ac:spMk id="9" creationId="{6011DA33-C776-5B4E-616F-70F959407C10}"/>
          </ac:spMkLst>
        </pc:spChg>
        <pc:spChg chg="mod">
          <ac:chgData name="Ran Benayoun" userId="ab176766-6a13-4c8c-8874-cabb7c2860bf" providerId="ADAL" clId="{7A685C59-D10B-4593-9737-A877C803F47D}" dt="2024-04-26T16:43:49.689" v="4" actId="404"/>
          <ac:spMkLst>
            <pc:docMk/>
            <pc:sldMk cId="1139892741" sldId="257"/>
            <ac:spMk id="11" creationId="{64437659-22E2-607B-6204-99372BBBC949}"/>
          </ac:spMkLst>
        </pc:spChg>
        <pc:graphicFrameChg chg="mod modGraphic">
          <ac:chgData name="Ran Benayoun" userId="ab176766-6a13-4c8c-8874-cabb7c2860bf" providerId="ADAL" clId="{7A685C59-D10B-4593-9737-A877C803F47D}" dt="2024-04-26T16:48:10.242" v="125" actId="14734"/>
          <ac:graphicFrameMkLst>
            <pc:docMk/>
            <pc:sldMk cId="1139892741" sldId="257"/>
            <ac:graphicFrameMk id="4" creationId="{6DFA178F-BF6A-2D47-BE89-64D27FFA4FEE}"/>
          </ac:graphicFrameMkLst>
        </pc:graphicFrameChg>
        <pc:graphicFrameChg chg="mod modGraphic">
          <ac:chgData name="Ran Benayoun" userId="ab176766-6a13-4c8c-8874-cabb7c2860bf" providerId="ADAL" clId="{7A685C59-D10B-4593-9737-A877C803F47D}" dt="2024-04-26T16:48:17.150" v="126" actId="1076"/>
          <ac:graphicFrameMkLst>
            <pc:docMk/>
            <pc:sldMk cId="1139892741" sldId="257"/>
            <ac:graphicFrameMk id="6" creationId="{53AE1D70-F767-0887-225E-888D54CC97EF}"/>
          </ac:graphicFrameMkLst>
        </pc:graphicFrameChg>
        <pc:graphicFrameChg chg="mod modGraphic">
          <ac:chgData name="Ran Benayoun" userId="ab176766-6a13-4c8c-8874-cabb7c2860bf" providerId="ADAL" clId="{7A685C59-D10B-4593-9737-A877C803F47D}" dt="2024-04-26T19:04:35.136" v="255" actId="20577"/>
          <ac:graphicFrameMkLst>
            <pc:docMk/>
            <pc:sldMk cId="1139892741" sldId="257"/>
            <ac:graphicFrameMk id="10" creationId="{EF6D04D6-AB86-CECF-0E16-5752D7BCA623}"/>
          </ac:graphicFrameMkLst>
        </pc:graphicFrameChg>
      </pc:sldChg>
      <pc:sldChg chg="modSp mod">
        <pc:chgData name="Ran Benayoun" userId="ab176766-6a13-4c8c-8874-cabb7c2860bf" providerId="ADAL" clId="{7A685C59-D10B-4593-9737-A877C803F47D}" dt="2024-04-26T17:09:50.745" v="247" actId="20577"/>
        <pc:sldMkLst>
          <pc:docMk/>
          <pc:sldMk cId="1807776392" sldId="258"/>
        </pc:sldMkLst>
        <pc:spChg chg="mod">
          <ac:chgData name="Ran Benayoun" userId="ab176766-6a13-4c8c-8874-cabb7c2860bf" providerId="ADAL" clId="{7A685C59-D10B-4593-9737-A877C803F47D}" dt="2024-04-26T16:44:33.418" v="28" actId="403"/>
          <ac:spMkLst>
            <pc:docMk/>
            <pc:sldMk cId="1807776392" sldId="258"/>
            <ac:spMk id="2" creationId="{0755AA46-77EE-6C8C-7022-425586DC5B8C}"/>
          </ac:spMkLst>
        </pc:spChg>
        <pc:spChg chg="mod">
          <ac:chgData name="Ran Benayoun" userId="ab176766-6a13-4c8c-8874-cabb7c2860bf" providerId="ADAL" clId="{7A685C59-D10B-4593-9737-A877C803F47D}" dt="2024-04-26T17:09:50.745" v="247" actId="20577"/>
          <ac:spMkLst>
            <pc:docMk/>
            <pc:sldMk cId="1807776392" sldId="258"/>
            <ac:spMk id="7" creationId="{B620D79C-ACBA-13D2-769B-6D687268BD94}"/>
          </ac:spMkLst>
        </pc:spChg>
        <pc:spChg chg="mod">
          <ac:chgData name="Ran Benayoun" userId="ab176766-6a13-4c8c-8874-cabb7c2860bf" providerId="ADAL" clId="{7A685C59-D10B-4593-9737-A877C803F47D}" dt="2024-04-26T16:48:39.448" v="146" actId="1035"/>
          <ac:spMkLst>
            <pc:docMk/>
            <pc:sldMk cId="1807776392" sldId="258"/>
            <ac:spMk id="8" creationId="{57A8EE68-2972-4186-F60F-62EA708BE6F5}"/>
          </ac:spMkLst>
        </pc:spChg>
        <pc:spChg chg="mod">
          <ac:chgData name="Ran Benayoun" userId="ab176766-6a13-4c8c-8874-cabb7c2860bf" providerId="ADAL" clId="{7A685C59-D10B-4593-9737-A877C803F47D}" dt="2024-04-26T16:43:57.553" v="8" actId="404"/>
          <ac:spMkLst>
            <pc:docMk/>
            <pc:sldMk cId="1807776392" sldId="258"/>
            <ac:spMk id="10" creationId="{8032AFFC-4CB8-4DAC-A345-D3296938A300}"/>
          </ac:spMkLst>
        </pc:spChg>
        <pc:graphicFrameChg chg="mod modGraphic">
          <ac:chgData name="Ran Benayoun" userId="ab176766-6a13-4c8c-8874-cabb7c2860bf" providerId="ADAL" clId="{7A685C59-D10B-4593-9737-A877C803F47D}" dt="2024-04-26T16:50:01.283" v="210" actId="404"/>
          <ac:graphicFrameMkLst>
            <pc:docMk/>
            <pc:sldMk cId="1807776392" sldId="258"/>
            <ac:graphicFrameMk id="5" creationId="{CD6BA7C6-AE19-3533-EB60-3F9AFA8CB15E}"/>
          </ac:graphicFrameMkLst>
        </pc:graphicFrameChg>
        <pc:graphicFrameChg chg="mod modGraphic">
          <ac:chgData name="Ran Benayoun" userId="ab176766-6a13-4c8c-8874-cabb7c2860bf" providerId="ADAL" clId="{7A685C59-D10B-4593-9737-A877C803F47D}" dt="2024-04-26T16:49:51.787" v="208" actId="404"/>
          <ac:graphicFrameMkLst>
            <pc:docMk/>
            <pc:sldMk cId="1807776392" sldId="258"/>
            <ac:graphicFrameMk id="6" creationId="{4C54D87A-3C6C-A0B6-6CC6-B0BB11E713A7}"/>
          </ac:graphicFrameMkLst>
        </pc:graphicFrameChg>
        <pc:graphicFrameChg chg="mod modGraphic">
          <ac:chgData name="Ran Benayoun" userId="ab176766-6a13-4c8c-8874-cabb7c2860bf" providerId="ADAL" clId="{7A685C59-D10B-4593-9737-A877C803F47D}" dt="2024-04-26T16:49:12.552" v="169" actId="1076"/>
          <ac:graphicFrameMkLst>
            <pc:docMk/>
            <pc:sldMk cId="1807776392" sldId="258"/>
            <ac:graphicFrameMk id="9" creationId="{71E6E52B-D455-C07F-A4ED-A36E00606F90}"/>
          </ac:graphicFrameMkLst>
        </pc:graphicFrameChg>
      </pc:sldChg>
      <pc:sldChg chg="modSp mod">
        <pc:chgData name="Ran Benayoun" userId="ab176766-6a13-4c8c-8874-cabb7c2860bf" providerId="ADAL" clId="{7A685C59-D10B-4593-9737-A877C803F47D}" dt="2024-04-26T17:09:43.063" v="238" actId="20577"/>
        <pc:sldMkLst>
          <pc:docMk/>
          <pc:sldMk cId="1279797808" sldId="259"/>
        </pc:sldMkLst>
        <pc:spChg chg="mod">
          <ac:chgData name="Ran Benayoun" userId="ab176766-6a13-4c8c-8874-cabb7c2860bf" providerId="ADAL" clId="{7A685C59-D10B-4593-9737-A877C803F47D}" dt="2024-04-26T16:44:27.235" v="25" actId="403"/>
          <ac:spMkLst>
            <pc:docMk/>
            <pc:sldMk cId="1279797808" sldId="259"/>
            <ac:spMk id="2" creationId="{0755AA46-77EE-6C8C-7022-425586DC5B8C}"/>
          </ac:spMkLst>
        </pc:spChg>
        <pc:spChg chg="mod">
          <ac:chgData name="Ran Benayoun" userId="ab176766-6a13-4c8c-8874-cabb7c2860bf" providerId="ADAL" clId="{7A685C59-D10B-4593-9737-A877C803F47D}" dt="2024-04-26T17:09:43.063" v="238" actId="20577"/>
          <ac:spMkLst>
            <pc:docMk/>
            <pc:sldMk cId="1279797808" sldId="259"/>
            <ac:spMk id="24" creationId="{BEDFB964-0564-9EBF-4C47-5A294115A588}"/>
          </ac:spMkLst>
        </pc:spChg>
        <pc:spChg chg="mod">
          <ac:chgData name="Ran Benayoun" userId="ab176766-6a13-4c8c-8874-cabb7c2860bf" providerId="ADAL" clId="{7A685C59-D10B-4593-9737-A877C803F47D}" dt="2024-04-26T16:50:09.079" v="211" actId="1076"/>
          <ac:spMkLst>
            <pc:docMk/>
            <pc:sldMk cId="1279797808" sldId="259"/>
            <ac:spMk id="27" creationId="{5AEC5BBF-7E07-D52A-9640-85F9020F58BA}"/>
          </ac:spMkLst>
        </pc:spChg>
        <pc:spChg chg="mod">
          <ac:chgData name="Ran Benayoun" userId="ab176766-6a13-4c8c-8874-cabb7c2860bf" providerId="ADAL" clId="{7A685C59-D10B-4593-9737-A877C803F47D}" dt="2024-04-26T16:44:02.306" v="11" actId="404"/>
          <ac:spMkLst>
            <pc:docMk/>
            <pc:sldMk cId="1279797808" sldId="259"/>
            <ac:spMk id="28" creationId="{0D2BE52E-061C-F118-4EEC-69CCCB53A28D}"/>
          </ac:spMkLst>
        </pc:spChg>
        <pc:graphicFrameChg chg="mod modGraphic">
          <ac:chgData name="Ran Benayoun" userId="ab176766-6a13-4c8c-8874-cabb7c2860bf" providerId="ADAL" clId="{7A685C59-D10B-4593-9737-A877C803F47D}" dt="2024-04-26T16:50:20.810" v="216" actId="14734"/>
          <ac:graphicFrameMkLst>
            <pc:docMk/>
            <pc:sldMk cId="1279797808" sldId="259"/>
            <ac:graphicFrameMk id="4" creationId="{79343324-B5CC-6039-F216-FA7ED55E09A7}"/>
          </ac:graphicFrameMkLst>
        </pc:graphicFrameChg>
        <pc:graphicFrameChg chg="mod modGraphic">
          <ac:chgData name="Ran Benayoun" userId="ab176766-6a13-4c8c-8874-cabb7c2860bf" providerId="ADAL" clId="{7A685C59-D10B-4593-9737-A877C803F47D}" dt="2024-04-26T16:50:33.913" v="220" actId="1076"/>
          <ac:graphicFrameMkLst>
            <pc:docMk/>
            <pc:sldMk cId="1279797808" sldId="259"/>
            <ac:graphicFrameMk id="22" creationId="{14740DB2-2E0B-68B0-F8ED-192BD4DAD5A6}"/>
          </ac:graphicFrameMkLst>
        </pc:graphicFrameChg>
        <pc:graphicFrameChg chg="mod modGraphic">
          <ac:chgData name="Ran Benayoun" userId="ab176766-6a13-4c8c-8874-cabb7c2860bf" providerId="ADAL" clId="{7A685C59-D10B-4593-9737-A877C803F47D}" dt="2024-04-26T16:50:39.156" v="222" actId="1076"/>
          <ac:graphicFrameMkLst>
            <pc:docMk/>
            <pc:sldMk cId="1279797808" sldId="259"/>
            <ac:graphicFrameMk id="26" creationId="{5A0039D8-6DDE-5497-BEF3-6A06FB3A601C}"/>
          </ac:graphicFrameMkLst>
        </pc:graphicFrameChg>
      </pc:sldChg>
      <pc:sldChg chg="modSp mod">
        <pc:chgData name="Ran Benayoun" userId="ab176766-6a13-4c8c-8874-cabb7c2860bf" providerId="ADAL" clId="{7A685C59-D10B-4593-9737-A877C803F47D}" dt="2024-04-26T16:52:28.396" v="234" actId="20577"/>
        <pc:sldMkLst>
          <pc:docMk/>
          <pc:sldMk cId="2339100283" sldId="260"/>
        </pc:sldMkLst>
        <pc:spChg chg="mod">
          <ac:chgData name="Ran Benayoun" userId="ab176766-6a13-4c8c-8874-cabb7c2860bf" providerId="ADAL" clId="{7A685C59-D10B-4593-9737-A877C803F47D}" dt="2024-04-26T16:52:28.396" v="234" actId="20577"/>
          <ac:spMkLst>
            <pc:docMk/>
            <pc:sldMk cId="2339100283" sldId="260"/>
            <ac:spMk id="2" creationId="{002F602E-25F9-D631-B1D1-3163E6923486}"/>
          </ac:spMkLst>
        </pc:spChg>
        <pc:spChg chg="mod">
          <ac:chgData name="Ran Benayoun" userId="ab176766-6a13-4c8c-8874-cabb7c2860bf" providerId="ADAL" clId="{7A685C59-D10B-4593-9737-A877C803F47D}" dt="2024-04-26T16:51:16.755" v="230" actId="1076"/>
          <ac:spMkLst>
            <pc:docMk/>
            <pc:sldMk cId="2339100283" sldId="260"/>
            <ac:spMk id="15" creationId="{BD5A7D21-38B0-54FA-43D1-369FEC71D5A2}"/>
          </ac:spMkLst>
        </pc:spChg>
        <pc:graphicFrameChg chg="mod modGraphic">
          <ac:chgData name="Ran Benayoun" userId="ab176766-6a13-4c8c-8874-cabb7c2860bf" providerId="ADAL" clId="{7A685C59-D10B-4593-9737-A877C803F47D}" dt="2024-04-26T16:51:10.205" v="229" actId="1076"/>
          <ac:graphicFrameMkLst>
            <pc:docMk/>
            <pc:sldMk cId="2339100283" sldId="260"/>
            <ac:graphicFrameMk id="5" creationId="{3D281852-DE36-9475-A031-DB01426BE985}"/>
          </ac:graphicFrameMkLst>
        </pc:graphicFrameChg>
        <pc:graphicFrameChg chg="mod modGraphic">
          <ac:chgData name="Ran Benayoun" userId="ab176766-6a13-4c8c-8874-cabb7c2860bf" providerId="ADAL" clId="{7A685C59-D10B-4593-9737-A877C803F47D}" dt="2024-04-26T16:51:02.886" v="227" actId="1076"/>
          <ac:graphicFrameMkLst>
            <pc:docMk/>
            <pc:sldMk cId="2339100283" sldId="260"/>
            <ac:graphicFrameMk id="13" creationId="{E986A0FD-8394-B110-81FD-341929646CA2}"/>
          </ac:graphicFrameMkLst>
        </pc:graphicFrameChg>
        <pc:graphicFrameChg chg="mod modGraphic">
          <ac:chgData name="Ran Benayoun" userId="ab176766-6a13-4c8c-8874-cabb7c2860bf" providerId="ADAL" clId="{7A685C59-D10B-4593-9737-A877C803F47D}" dt="2024-04-26T16:51:06.487" v="228" actId="14100"/>
          <ac:graphicFrameMkLst>
            <pc:docMk/>
            <pc:sldMk cId="2339100283" sldId="260"/>
            <ac:graphicFrameMk id="14" creationId="{4F973EA4-DEC1-7B7E-1F6E-23351C8142C8}"/>
          </ac:graphicFrameMkLst>
        </pc:graphicFrameChg>
      </pc:sldChg>
      <pc:sldMasterChg chg="modSp modSldLayout">
        <pc:chgData name="Ran Benayoun" userId="ab176766-6a13-4c8c-8874-cabb7c2860bf" providerId="ADAL" clId="{7A685C59-D10B-4593-9737-A877C803F47D}" dt="2024-04-26T16:47:12.058" v="40"/>
        <pc:sldMasterMkLst>
          <pc:docMk/>
          <pc:sldMasterMk cId="2294008942" sldId="2147483673"/>
        </pc:sldMasterMkLst>
        <pc:spChg chg="mod">
          <ac:chgData name="Ran Benayoun" userId="ab176766-6a13-4c8c-8874-cabb7c2860bf" providerId="ADAL" clId="{7A685C59-D10B-4593-9737-A877C803F47D}" dt="2024-04-26T16:47:12.058" v="40"/>
          <ac:spMkLst>
            <pc:docMk/>
            <pc:sldMasterMk cId="2294008942" sldId="2147483673"/>
            <ac:spMk id="2" creationId="{00000000-0000-0000-0000-000000000000}"/>
          </ac:spMkLst>
        </pc:spChg>
        <pc:spChg chg="mod">
          <ac:chgData name="Ran Benayoun" userId="ab176766-6a13-4c8c-8874-cabb7c2860bf" providerId="ADAL" clId="{7A685C59-D10B-4593-9737-A877C803F47D}" dt="2024-04-26T16:47:12.058" v="40"/>
          <ac:spMkLst>
            <pc:docMk/>
            <pc:sldMasterMk cId="2294008942" sldId="2147483673"/>
            <ac:spMk id="3" creationId="{00000000-0000-0000-0000-000000000000}"/>
          </ac:spMkLst>
        </pc:spChg>
        <pc:spChg chg="mod">
          <ac:chgData name="Ran Benayoun" userId="ab176766-6a13-4c8c-8874-cabb7c2860bf" providerId="ADAL" clId="{7A685C59-D10B-4593-9737-A877C803F47D}" dt="2024-04-26T16:47:12.058" v="40"/>
          <ac:spMkLst>
            <pc:docMk/>
            <pc:sldMasterMk cId="2294008942" sldId="2147483673"/>
            <ac:spMk id="4" creationId="{00000000-0000-0000-0000-000000000000}"/>
          </ac:spMkLst>
        </pc:spChg>
        <pc:spChg chg="mod">
          <ac:chgData name="Ran Benayoun" userId="ab176766-6a13-4c8c-8874-cabb7c2860bf" providerId="ADAL" clId="{7A685C59-D10B-4593-9737-A877C803F47D}" dt="2024-04-26T16:47:12.058" v="40"/>
          <ac:spMkLst>
            <pc:docMk/>
            <pc:sldMasterMk cId="2294008942" sldId="2147483673"/>
            <ac:spMk id="5" creationId="{00000000-0000-0000-0000-000000000000}"/>
          </ac:spMkLst>
        </pc:spChg>
        <pc:spChg chg="mod">
          <ac:chgData name="Ran Benayoun" userId="ab176766-6a13-4c8c-8874-cabb7c2860bf" providerId="ADAL" clId="{7A685C59-D10B-4593-9737-A877C803F47D}" dt="2024-04-26T16:47:12.058" v="40"/>
          <ac:spMkLst>
            <pc:docMk/>
            <pc:sldMasterMk cId="2294008942" sldId="2147483673"/>
            <ac:spMk id="6" creationId="{00000000-0000-0000-0000-000000000000}"/>
          </ac:spMkLst>
        </pc:spChg>
        <pc:cxnChg chg="mod">
          <ac:chgData name="Ran Benayoun" userId="ab176766-6a13-4c8c-8874-cabb7c2860bf" providerId="ADAL" clId="{7A685C59-D10B-4593-9737-A877C803F47D}" dt="2024-04-26T16:47:12.058" v="40"/>
          <ac:cxnSpMkLst>
            <pc:docMk/>
            <pc:sldMasterMk cId="2294008942" sldId="2147483673"/>
            <ac:cxnSpMk id="9" creationId="{430127AE-B29E-4FDF-99D2-A2F1E7003F74}"/>
          </ac:cxnSpMkLst>
        </pc:cxnChg>
        <pc:sldLayoutChg chg="modSp">
          <pc:chgData name="Ran Benayoun" userId="ab176766-6a13-4c8c-8874-cabb7c2860bf" providerId="ADAL" clId="{7A685C59-D10B-4593-9737-A877C803F47D}" dt="2024-04-26T16:47:12.058" v="40"/>
          <pc:sldLayoutMkLst>
            <pc:docMk/>
            <pc:sldMasterMk cId="2294008942" sldId="2147483673"/>
            <pc:sldLayoutMk cId="2084535808" sldId="2147483662"/>
          </pc:sldLayoutMkLst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084535808" sldId="2147483662"/>
              <ac:spMk id="3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084535808" sldId="2147483662"/>
              <ac:spMk id="4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084535808" sldId="2147483662"/>
              <ac:spMk id="5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084535808" sldId="2147483662"/>
              <ac:spMk id="6" creationId="{00000000-0000-0000-0000-000000000000}"/>
            </ac:spMkLst>
          </pc:spChg>
        </pc:sldLayoutChg>
        <pc:sldLayoutChg chg="modSp">
          <pc:chgData name="Ran Benayoun" userId="ab176766-6a13-4c8c-8874-cabb7c2860bf" providerId="ADAL" clId="{7A685C59-D10B-4593-9737-A877C803F47D}" dt="2024-04-26T16:47:12.058" v="40"/>
          <pc:sldLayoutMkLst>
            <pc:docMk/>
            <pc:sldMasterMk cId="2294008942" sldId="2147483673"/>
            <pc:sldLayoutMk cId="4233240592" sldId="2147483664"/>
          </pc:sldLayoutMkLst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4233240592" sldId="2147483664"/>
              <ac:spMk id="2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4233240592" sldId="2147483664"/>
              <ac:spMk id="3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4233240592" sldId="2147483664"/>
              <ac:spMk id="4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4233240592" sldId="2147483664"/>
              <ac:spMk id="8" creationId="{BB904BE8-2080-4FFA-9239-A8929E28FAD9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4233240592" sldId="2147483664"/>
              <ac:spMk id="9" creationId="{ED5580C6-5CD7-4CDD-977D-0533C84F2F45}"/>
            </ac:spMkLst>
          </pc:spChg>
        </pc:sldLayoutChg>
        <pc:sldLayoutChg chg="modSp">
          <pc:chgData name="Ran Benayoun" userId="ab176766-6a13-4c8c-8874-cabb7c2860bf" providerId="ADAL" clId="{7A685C59-D10B-4593-9737-A877C803F47D}" dt="2024-04-26T16:47:12.058" v="40"/>
          <pc:sldLayoutMkLst>
            <pc:docMk/>
            <pc:sldMasterMk cId="2294008942" sldId="2147483673"/>
            <pc:sldLayoutMk cId="2825033483" sldId="2147483665"/>
          </pc:sldLayoutMkLst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825033483" sldId="2147483665"/>
              <ac:spMk id="2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825033483" sldId="2147483665"/>
              <ac:spMk id="3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825033483" sldId="2147483665"/>
              <ac:spMk id="4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825033483" sldId="2147483665"/>
              <ac:spMk id="11" creationId="{41C2A9DB-B176-4069-8734-5B4ED352BA2B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825033483" sldId="2147483665"/>
              <ac:spMk id="12" creationId="{430F9A2F-C2C4-4E1C-B4B3-07ED84F28CE8}"/>
            </ac:spMkLst>
          </pc:spChg>
        </pc:sldLayoutChg>
        <pc:sldLayoutChg chg="modSp">
          <pc:chgData name="Ran Benayoun" userId="ab176766-6a13-4c8c-8874-cabb7c2860bf" providerId="ADAL" clId="{7A685C59-D10B-4593-9737-A877C803F47D}" dt="2024-04-26T16:47:12.058" v="40"/>
          <pc:sldLayoutMkLst>
            <pc:docMk/>
            <pc:sldMasterMk cId="2294008942" sldId="2147483673"/>
            <pc:sldLayoutMk cId="189201877" sldId="2147483668"/>
          </pc:sldLayoutMkLst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189201877" sldId="2147483668"/>
              <ac:spMk id="2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189201877" sldId="2147483668"/>
              <ac:spMk id="3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189201877" sldId="2147483668"/>
              <ac:spMk id="4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189201877" sldId="2147483668"/>
              <ac:spMk id="5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189201877" sldId="2147483668"/>
              <ac:spMk id="6" creationId="{00000000-0000-0000-0000-000000000000}"/>
            </ac:spMkLst>
          </pc:spChg>
          <pc:cxnChg chg="mod">
            <ac:chgData name="Ran Benayoun" userId="ab176766-6a13-4c8c-8874-cabb7c2860bf" providerId="ADAL" clId="{7A685C59-D10B-4593-9737-A877C803F47D}" dt="2024-04-26T16:47:12.058" v="40"/>
            <ac:cxnSpMkLst>
              <pc:docMk/>
              <pc:sldMasterMk cId="2294008942" sldId="2147483673"/>
              <pc:sldLayoutMk cId="189201877" sldId="2147483668"/>
              <ac:cxnSpMk id="7" creationId="{A1005B08-D2D4-455C-AA62-1200E43E7AF9}"/>
            </ac:cxnSpMkLst>
          </pc:cxnChg>
        </pc:sldLayoutChg>
        <pc:sldLayoutChg chg="modSp">
          <pc:chgData name="Ran Benayoun" userId="ab176766-6a13-4c8c-8874-cabb7c2860bf" providerId="ADAL" clId="{7A685C59-D10B-4593-9737-A877C803F47D}" dt="2024-04-26T16:47:12.058" v="40"/>
          <pc:sldLayoutMkLst>
            <pc:docMk/>
            <pc:sldMasterMk cId="2294008942" sldId="2147483673"/>
            <pc:sldLayoutMk cId="1158991200" sldId="2147483669"/>
          </pc:sldLayoutMkLst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1158991200" sldId="2147483669"/>
              <ac:spMk id="2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1158991200" sldId="2147483669"/>
              <ac:spMk id="3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1158991200" sldId="2147483669"/>
              <ac:spMk id="4" creationId="{8CD419D4-EA9D-42D9-BF62-B07F0B7B672B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1158991200" sldId="2147483669"/>
              <ac:spMk id="5" creationId="{1C6FEC9B-9608-4181-A9E5-A1B80E72021C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1158991200" sldId="2147483669"/>
              <ac:spMk id="6" creationId="{AB1564ED-F26F-451D-97D6-A6EC3E83FD55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1158991200" sldId="2147483669"/>
              <ac:spMk id="10" creationId="{123E5C65-E22A-4865-9449-10140D62B655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1158991200" sldId="2147483669"/>
              <ac:spMk id="24" creationId="{EF9C3DE0-E7F5-4B4D-B5AF-CDE724CE79A3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1158991200" sldId="2147483669"/>
              <ac:spMk id="25" creationId="{48C1E146-840A-4217-B63E-62E5CF8909C2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1158991200" sldId="2147483669"/>
              <ac:spMk id="28" creationId="{9B0F7D69-D93C-4C38-A23D-76E000D691CD}"/>
            </ac:spMkLst>
          </pc:spChg>
        </pc:sldLayoutChg>
        <pc:sldLayoutChg chg="modSp">
          <pc:chgData name="Ran Benayoun" userId="ab176766-6a13-4c8c-8874-cabb7c2860bf" providerId="ADAL" clId="{7A685C59-D10B-4593-9737-A877C803F47D}" dt="2024-04-26T16:47:12.058" v="40"/>
          <pc:sldLayoutMkLst>
            <pc:docMk/>
            <pc:sldMasterMk cId="2294008942" sldId="2147483673"/>
            <pc:sldLayoutMk cId="298219894" sldId="2147483671"/>
          </pc:sldLayoutMkLst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98219894" sldId="2147483671"/>
              <ac:spMk id="2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98219894" sldId="2147483671"/>
              <ac:spMk id="3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98219894" sldId="2147483671"/>
              <ac:spMk id="18" creationId="{3C6217BB-A228-414D-92D9-E1D1EFEB8BE6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98219894" sldId="2147483671"/>
              <ac:spMk id="23" creationId="{E197B67B-BA44-4D2A-B31D-35A89323C4B1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98219894" sldId="2147483671"/>
              <ac:spMk id="49" creationId="{B80BED93-E30B-4492-A268-84C33CA4F067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98219894" sldId="2147483671"/>
              <ac:spMk id="50" creationId="{965F60C1-CD8B-4326-9B24-3D197CF382A6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98219894" sldId="2147483671"/>
              <ac:spMk id="51" creationId="{69511D06-104E-440E-8049-4CDCE4B87E96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98219894" sldId="2147483671"/>
              <ac:spMk id="52" creationId="{164F6B39-7B0A-4839-9F52-1FFA2044F248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98219894" sldId="2147483671"/>
              <ac:spMk id="54" creationId="{CA535D59-CDAA-4AA9-84AC-A6142E857FE2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98219894" sldId="2147483671"/>
              <ac:spMk id="55" creationId="{CD6948CC-6D51-4092-887C-B0664DC102C7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98219894" sldId="2147483671"/>
              <ac:spMk id="56" creationId="{F5F9FD94-99CC-42AD-8E66-CF99E8FD5A94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98219894" sldId="2147483671"/>
              <ac:spMk id="57" creationId="{F47D3E70-A759-410D-B5DB-855218E138C3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98219894" sldId="2147483671"/>
              <ac:spMk id="59" creationId="{E227AF03-773A-4B1E-8FED-67198038E60D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98219894" sldId="2147483671"/>
              <ac:spMk id="60" creationId="{D6FE8FAD-8A4A-49E1-AFAF-A074482295A9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98219894" sldId="2147483671"/>
              <ac:spMk id="61" creationId="{0A7C4DFB-FDFD-4F28-8B00-287EB75C79EB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298219894" sldId="2147483671"/>
              <ac:spMk id="62" creationId="{B6E867DF-0B62-429A-A554-CBE585048439}"/>
            </ac:spMkLst>
          </pc:spChg>
          <pc:grpChg chg="mod">
            <ac:chgData name="Ran Benayoun" userId="ab176766-6a13-4c8c-8874-cabb7c2860bf" providerId="ADAL" clId="{7A685C59-D10B-4593-9737-A877C803F47D}" dt="2024-04-26T16:47:12.058" v="40"/>
            <ac:grpSpMkLst>
              <pc:docMk/>
              <pc:sldMasterMk cId="2294008942" sldId="2147483673"/>
              <pc:sldLayoutMk cId="298219894" sldId="2147483671"/>
              <ac:grpSpMk id="7" creationId="{B84A89F5-6982-40AE-8108-88B93E85C8FF}"/>
            </ac:grpSpMkLst>
          </pc:grpChg>
          <pc:grpChg chg="mod">
            <ac:chgData name="Ran Benayoun" userId="ab176766-6a13-4c8c-8874-cabb7c2860bf" providerId="ADAL" clId="{7A685C59-D10B-4593-9737-A877C803F47D}" dt="2024-04-26T16:47:12.058" v="40"/>
            <ac:grpSpMkLst>
              <pc:docMk/>
              <pc:sldMasterMk cId="2294008942" sldId="2147483673"/>
              <pc:sldLayoutMk cId="298219894" sldId="2147483671"/>
              <ac:grpSpMk id="8" creationId="{03099122-D80B-4389-A1CF-52C635217F4B}"/>
            </ac:grpSpMkLst>
          </pc:grpChg>
          <pc:grpChg chg="mod">
            <ac:chgData name="Ran Benayoun" userId="ab176766-6a13-4c8c-8874-cabb7c2860bf" providerId="ADAL" clId="{7A685C59-D10B-4593-9737-A877C803F47D}" dt="2024-04-26T16:47:12.058" v="40"/>
            <ac:grpSpMkLst>
              <pc:docMk/>
              <pc:sldMasterMk cId="2294008942" sldId="2147483673"/>
              <pc:sldLayoutMk cId="298219894" sldId="2147483671"/>
              <ac:grpSpMk id="9" creationId="{90302A25-2D4F-4AD5-B0E9-C12184C3599E}"/>
            </ac:grpSpMkLst>
          </pc:grpChg>
        </pc:sldLayoutChg>
        <pc:sldLayoutChg chg="modSp">
          <pc:chgData name="Ran Benayoun" userId="ab176766-6a13-4c8c-8874-cabb7c2860bf" providerId="ADAL" clId="{7A685C59-D10B-4593-9737-A877C803F47D}" dt="2024-04-26T16:47:12.058" v="40"/>
          <pc:sldLayoutMkLst>
            <pc:docMk/>
            <pc:sldMasterMk cId="2294008942" sldId="2147483673"/>
            <pc:sldLayoutMk cId="1875987862" sldId="2147483672"/>
          </pc:sldLayoutMkLst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1875987862" sldId="2147483672"/>
              <ac:spMk id="3" creationId="{00000000-0000-0000-0000-000000000000}"/>
            </ac:spMkLst>
          </pc:spChg>
          <pc:spChg chg="mod">
            <ac:chgData name="Ran Benayoun" userId="ab176766-6a13-4c8c-8874-cabb7c2860bf" providerId="ADAL" clId="{7A685C59-D10B-4593-9737-A877C803F47D}" dt="2024-04-26T16:47:12.058" v="40"/>
            <ac:spMkLst>
              <pc:docMk/>
              <pc:sldMasterMk cId="2294008942" sldId="2147483673"/>
              <pc:sldLayoutMk cId="1875987862" sldId="2147483672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8785A9-480D-41B2-3B46-0617EC4DD6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6"/>
          </a:xfrm>
          <a:prstGeom prst="rect">
            <a:avLst/>
          </a:prstGeom>
        </p:spPr>
        <p:txBody>
          <a:bodyPr vert="horz" lIns="96598" tIns="48302" rIns="96598" bIns="48302" rtlCol="0"/>
          <a:lstStyle>
            <a:lvl1pPr algn="r">
              <a:defRPr sz="1500"/>
            </a:lvl1pPr>
          </a:lstStyle>
          <a:p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3948E-698C-9E48-FB3C-889751E309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1726"/>
          </a:xfrm>
          <a:prstGeom prst="rect">
            <a:avLst/>
          </a:prstGeom>
        </p:spPr>
        <p:txBody>
          <a:bodyPr vert="horz" lIns="96598" tIns="48302" rIns="96598" bIns="48302" rtlCol="0"/>
          <a:lstStyle>
            <a:lvl1pPr algn="l">
              <a:defRPr sz="1500"/>
            </a:lvl1pPr>
          </a:lstStyle>
          <a:p>
            <a:fld id="{524B0EE4-A9D1-4E7D-9EAF-AD87070C58DF}" type="datetimeFigureOut">
              <a:rPr lang="he-IL" smtClean="0"/>
              <a:t>י"ח/ניסן/תשפ"ד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BFEEB-C683-F3D3-3DF1-73794DB039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598" tIns="48302" rIns="96598" bIns="48302" rtlCol="0" anchor="b"/>
          <a:lstStyle>
            <a:lvl1pPr algn="r">
              <a:defRPr sz="1500"/>
            </a:lvl1pPr>
          </a:lstStyle>
          <a:p>
            <a:r>
              <a:rPr lang="he-IL"/>
              <a:t>נכתב ע"י רן בן חיון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1103B-AD0F-DE1A-BB1C-FB0F7E34E0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8" y="9119476"/>
            <a:ext cx="3169920" cy="481726"/>
          </a:xfrm>
          <a:prstGeom prst="rect">
            <a:avLst/>
          </a:prstGeom>
        </p:spPr>
        <p:txBody>
          <a:bodyPr vert="horz" lIns="96598" tIns="48302" rIns="96598" bIns="48302" rtlCol="0" anchor="b"/>
          <a:lstStyle>
            <a:lvl1pPr algn="l">
              <a:defRPr sz="1500"/>
            </a:lvl1pPr>
          </a:lstStyle>
          <a:p>
            <a:fld id="{117350DF-4AEE-4175-B1D5-CC6B636BE4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81567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6"/>
          </a:xfrm>
          <a:prstGeom prst="rect">
            <a:avLst/>
          </a:prstGeom>
        </p:spPr>
        <p:txBody>
          <a:bodyPr vert="horz" lIns="96598" tIns="48302" rIns="96598" bIns="48302" rtlCol="0"/>
          <a:lstStyle>
            <a:lvl1pPr algn="r">
              <a:defRPr sz="15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6"/>
          </a:xfrm>
          <a:prstGeom prst="rect">
            <a:avLst/>
          </a:prstGeom>
        </p:spPr>
        <p:txBody>
          <a:bodyPr vert="horz" lIns="96598" tIns="48302" rIns="96598" bIns="48302" rtlCol="0"/>
          <a:lstStyle>
            <a:lvl1pPr algn="l">
              <a:defRPr sz="1500"/>
            </a:lvl1pPr>
          </a:lstStyle>
          <a:p>
            <a:fld id="{00B006F3-7B55-441E-99A2-AD87F48C4FF0}" type="datetimeFigureOut">
              <a:rPr lang="he-IL" smtClean="0"/>
              <a:t>י"ח/ניסן/תשפ"ד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8" tIns="48302" rIns="96598" bIns="48302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2" y="4620578"/>
            <a:ext cx="5852159" cy="3780473"/>
          </a:xfrm>
          <a:prstGeom prst="rect">
            <a:avLst/>
          </a:prstGeom>
        </p:spPr>
        <p:txBody>
          <a:bodyPr vert="horz" lIns="96598" tIns="48302" rIns="96598" bIns="48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598" tIns="48302" rIns="96598" bIns="48302" rtlCol="0" anchor="b"/>
          <a:lstStyle>
            <a:lvl1pPr algn="r">
              <a:defRPr sz="1500"/>
            </a:lvl1pPr>
          </a:lstStyle>
          <a:p>
            <a:r>
              <a:rPr lang="he-IL"/>
              <a:t>נכתב ע"י רן בן חיון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6"/>
            <a:ext cx="3169920" cy="481726"/>
          </a:xfrm>
          <a:prstGeom prst="rect">
            <a:avLst/>
          </a:prstGeom>
        </p:spPr>
        <p:txBody>
          <a:bodyPr vert="horz" lIns="96598" tIns="48302" rIns="96598" bIns="48302" rtlCol="0" anchor="b"/>
          <a:lstStyle>
            <a:lvl1pPr algn="l">
              <a:defRPr sz="1500"/>
            </a:lvl1pPr>
          </a:lstStyle>
          <a:p>
            <a:fld id="{F0F010B3-4CA6-4EAD-B90D-DD25622FCC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418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2622317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0722" y="1346269"/>
            <a:ext cx="5295101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6734" y="4631475"/>
            <a:ext cx="5289088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0722" y="617415"/>
            <a:ext cx="5342792" cy="457200"/>
          </a:xfrm>
        </p:spPr>
        <p:txBody>
          <a:bodyPr/>
          <a:lstStyle>
            <a:lvl1pPr algn="l">
              <a:defRPr/>
            </a:lvl1pPr>
          </a:lstStyle>
          <a:p>
            <a:fld id="{1621B82D-DF81-489C-A8BE-B579CF6B18A6}" type="datetime1">
              <a:rPr lang="en-US" smtClean="0"/>
              <a:t>4/26/2024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0722" y="6170490"/>
            <a:ext cx="4191262" cy="457200"/>
          </a:xfrm>
        </p:spPr>
        <p:txBody>
          <a:bodyPr/>
          <a:lstStyle/>
          <a:p>
            <a:r>
              <a:rPr lang="he-IL"/>
              <a:t>נכתב ע"י רן בן חיון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6700" y="6170490"/>
            <a:ext cx="899122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031557" y="0"/>
            <a:ext cx="1897292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866551" y="0"/>
            <a:ext cx="1902326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693121" y="0"/>
            <a:ext cx="1696013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99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6BAE-6818-4D96-8E21-B8E28CEA2034}" type="datetime1">
              <a:rPr lang="en-US" smtClean="0"/>
              <a:t>4/26/2024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נכתב ע"י רן בן חיון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474" y="507037"/>
            <a:ext cx="1178720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469683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E2BD042E-A4EB-4C71-A219-BC419B0C4D65}" type="datetime1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r>
              <a:rPr lang="he-IL"/>
              <a:t>נכתב ע"י רן בן חיון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6833687" y="571503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0EEF-40FF-4297-80F5-0986CEDBFA2B}" type="datetime1">
              <a:rPr lang="en-US" smtClean="0"/>
              <a:t>4/26/2024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נכתב ע"י רן בן חיון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7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2343433" y="1"/>
            <a:ext cx="329213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6092206" y="0"/>
            <a:ext cx="3051794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0" y="1355239"/>
            <a:ext cx="3286004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722" y="3420734"/>
            <a:ext cx="4999482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0722" y="6170490"/>
            <a:ext cx="4284986" cy="457200"/>
          </a:xfrm>
        </p:spPr>
        <p:txBody>
          <a:bodyPr/>
          <a:lstStyle/>
          <a:p>
            <a:r>
              <a:rPr lang="he-IL"/>
              <a:t>נכתב ע"י רן בן חיון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0722" y="5550408"/>
            <a:ext cx="4999481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0061" y="6170491"/>
            <a:ext cx="2130062" cy="457200"/>
          </a:xfrm>
        </p:spPr>
        <p:txBody>
          <a:bodyPr/>
          <a:lstStyle>
            <a:lvl1pPr algn="l">
              <a:defRPr/>
            </a:lvl1pPr>
          </a:lstStyle>
          <a:p>
            <a:fld id="{E749562D-C552-44D4-AF60-8EC71B3973B4}" type="datetime1">
              <a:rPr lang="en-US" smtClean="0"/>
              <a:t>4/26/2024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0" y="2438400"/>
            <a:ext cx="312039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7718" y="2438400"/>
            <a:ext cx="312039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47C-2EE7-4209-A054-9F2167C3C5A6}" type="datetime1">
              <a:rPr lang="en-US" smtClean="0"/>
              <a:t>4/26/2024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נכתב ע"י רן בן חיון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8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1" y="2456408"/>
            <a:ext cx="312039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1" y="3316640"/>
            <a:ext cx="312039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7718" y="2456408"/>
            <a:ext cx="312039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7718" y="3316640"/>
            <a:ext cx="312039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04C8-3FAB-4BF2-890B-6A9479C4E01A}" type="datetime1">
              <a:rPr lang="en-US" smtClean="0"/>
              <a:t>4/26/2024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נכתב ע"י רן בן חיון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453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897F-873F-4F24-BE1C-BE10377DB4B3}" type="datetime1">
              <a:rPr lang="en-US" smtClean="0"/>
              <a:t>4/26/2024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נכתב ע"י רן בן חיון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7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663-9280-4854-8B71-C9A422ED5B07}" type="datetime1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נכתב ע"י רן בן חיון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1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367" y="640081"/>
            <a:ext cx="2420786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640081"/>
            <a:ext cx="521208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367" y="3223804"/>
            <a:ext cx="2420786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57366" y="6170491"/>
            <a:ext cx="1660742" cy="457200"/>
          </a:xfrm>
        </p:spPr>
        <p:txBody>
          <a:bodyPr/>
          <a:lstStyle/>
          <a:p>
            <a:fld id="{7744EB71-8EB7-4C5F-8EE0-B91D1B09A3C2}" type="datetime1">
              <a:rPr lang="en-US" smtClean="0"/>
              <a:t>4/26/2024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170490"/>
            <a:ext cx="5212080" cy="457200"/>
          </a:xfrm>
        </p:spPr>
        <p:txBody>
          <a:bodyPr/>
          <a:lstStyle/>
          <a:p>
            <a:r>
              <a:rPr lang="he-IL"/>
              <a:t>נכתב ע"י רן בן חיון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4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366" y="1503910"/>
            <a:ext cx="2422969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366" y="3223806"/>
            <a:ext cx="2420874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57366" y="6170491"/>
            <a:ext cx="1660742" cy="457200"/>
          </a:xfrm>
        </p:spPr>
        <p:txBody>
          <a:bodyPr/>
          <a:lstStyle/>
          <a:p>
            <a:fld id="{ADD6D04C-0594-4CD0-BE4B-C9FD63B524F0}" type="datetime1">
              <a:rPr lang="en-US" smtClean="0"/>
              <a:t>4/26/2024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170490"/>
            <a:ext cx="4848308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he-IL"/>
              <a:t>נכתב ע"י רן בן חיון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3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1" y="442221"/>
            <a:ext cx="6577928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1" y="2312276"/>
            <a:ext cx="6577928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88046" y="6170491"/>
            <a:ext cx="213006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CD7AEBB-80CC-45CD-9299-8BADF41165D2}" type="datetime1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181" y="6170490"/>
            <a:ext cx="4250531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he-IL"/>
              <a:t>נכתב ע"י רן בן חיון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0308" y="6170490"/>
            <a:ext cx="89154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440181" y="2176009"/>
            <a:ext cx="657792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0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369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B10A3-B2D0-A469-9D95-803386235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08" y="1301297"/>
            <a:ext cx="5274860" cy="3066706"/>
          </a:xfrm>
        </p:spPr>
        <p:txBody>
          <a:bodyPr anchor="b">
            <a:normAutofit/>
          </a:bodyPr>
          <a:lstStyle/>
          <a:p>
            <a:r>
              <a:rPr lang="he-IL" dirty="0"/>
              <a:t>סטטיסטיקות קורסים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8FEE3-300F-0355-901B-4AD48648A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354" y="4505923"/>
            <a:ext cx="4524024" cy="1163367"/>
          </a:xfrm>
        </p:spPr>
        <p:txBody>
          <a:bodyPr anchor="t">
            <a:normAutofit/>
          </a:bodyPr>
          <a:lstStyle/>
          <a:p>
            <a:r>
              <a:rPr lang="he-IL" dirty="0"/>
              <a:t>הנדסה ביו-רפואית חורף 2024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6205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29481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>
              <a:defRPr/>
            </a:pPr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34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pic>
        <p:nvPicPr>
          <p:cNvPr id="29" name="Picture 28" descr="Angled shot of pen on a graph">
            <a:extLst>
              <a:ext uri="{FF2B5EF4-FFF2-40B4-BE49-F238E27FC236}">
                <a16:creationId xmlns:a16="http://schemas.microsoft.com/office/drawing/2014/main" id="{92C53CD4-613A-6131-D969-9A9FA89F6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4" r="44380" b="-1"/>
          <a:stretch/>
        </p:blipFill>
        <p:spPr>
          <a:xfrm>
            <a:off x="5663980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810C-2786-C5F2-6DC1-1BD39DD8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נכתב ע"י רן בן חיון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9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F9D-90A2-FE4F-A989-BC3D3F70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dirty="0"/>
              <a:t>קורסי בחירה - רקמות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FA178F-BF6A-2D47-BE89-64D27FFA4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042141"/>
              </p:ext>
            </p:extLst>
          </p:nvPr>
        </p:nvGraphicFramePr>
        <p:xfrm>
          <a:off x="277318" y="2262879"/>
          <a:ext cx="3922844" cy="3147060"/>
        </p:xfrm>
        <a:graphic>
          <a:graphicData uri="http://schemas.openxmlformats.org/drawingml/2006/table">
            <a:tbl>
              <a:tblPr rtl="1"/>
              <a:tblGrid>
                <a:gridCol w="953942">
                  <a:extLst>
                    <a:ext uri="{9D8B030D-6E8A-4147-A177-3AD203B41FA5}">
                      <a16:colId xmlns:a16="http://schemas.microsoft.com/office/drawing/2014/main" val="1312412242"/>
                    </a:ext>
                  </a:extLst>
                </a:gridCol>
                <a:gridCol w="780338">
                  <a:extLst>
                    <a:ext uri="{9D8B030D-6E8A-4147-A177-3AD203B41FA5}">
                      <a16:colId xmlns:a16="http://schemas.microsoft.com/office/drawing/2014/main" val="996331213"/>
                    </a:ext>
                  </a:extLst>
                </a:gridCol>
                <a:gridCol w="2188564">
                  <a:extLst>
                    <a:ext uri="{9D8B030D-6E8A-4147-A177-3AD203B41FA5}">
                      <a16:colId xmlns:a16="http://schemas.microsoft.com/office/drawing/2014/main" val="1839992084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96B24"/>
                          </a:highlight>
                          <a:latin typeface="Arial" panose="020B0604020202020204" pitchFamily="34" charset="0"/>
                        </a:rPr>
                        <a:t>Course Number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96B24"/>
                          </a:highlight>
                          <a:latin typeface="Arial" panose="020B0604020202020204" pitchFamily="34" charset="0"/>
                        </a:rPr>
                        <a:t>Average of Medians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96B24"/>
                          </a:highlight>
                          <a:latin typeface="Arial" panose="020B0604020202020204" pitchFamily="34" charset="0"/>
                        </a:rPr>
                        <a:t>שם הקורס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928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336549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96.0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טכניקות ריצוף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DNA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40161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ביופיזיקה חישובית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39487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336538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93.4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עקרונות ביו-הנדסיים לחישת מולקולות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3671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מעגלים גנטיים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87718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336326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90.0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ניתוח נתונים ושיערוך פרמטרים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00245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שתלים אורתופדיים ותחליפי רקמה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96188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054413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88.4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פולימרים וישומיהם בביוטכנולוגיה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1265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336405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יסודות הנדסיים בביולוגיה ובביוטכנ'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38794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134069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88.0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ביולוגיה של ההתפתחות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97392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134121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מיקרוביולוגיה ווירולוגיה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35229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134082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84.7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ביולוגיה מולקולרית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7305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134119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בקרת הביטוי הגנטי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0032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276413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81.0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אימונולוגיה בסיסית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848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134020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גנטיקה כללית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4672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336521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1F0C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עקרונות הנדסיים של המערכת הקרדיו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931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מעבדה לתכן מעגלים גנטיים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133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AE1D70-F767-0887-225E-888D54CC9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01168"/>
              </p:ext>
            </p:extLst>
          </p:nvPr>
        </p:nvGraphicFramePr>
        <p:xfrm>
          <a:off x="4729145" y="2262879"/>
          <a:ext cx="4055176" cy="1386840"/>
        </p:xfrm>
        <a:graphic>
          <a:graphicData uri="http://schemas.openxmlformats.org/drawingml/2006/table">
            <a:tbl>
              <a:tblPr rtl="1"/>
              <a:tblGrid>
                <a:gridCol w="1057872">
                  <a:extLst>
                    <a:ext uri="{9D8B030D-6E8A-4147-A177-3AD203B41FA5}">
                      <a16:colId xmlns:a16="http://schemas.microsoft.com/office/drawing/2014/main" val="938988410"/>
                    </a:ext>
                  </a:extLst>
                </a:gridCol>
                <a:gridCol w="1300301">
                  <a:extLst>
                    <a:ext uri="{9D8B030D-6E8A-4147-A177-3AD203B41FA5}">
                      <a16:colId xmlns:a16="http://schemas.microsoft.com/office/drawing/2014/main" val="3986809917"/>
                    </a:ext>
                  </a:extLst>
                </a:gridCol>
                <a:gridCol w="1697003">
                  <a:extLst>
                    <a:ext uri="{9D8B030D-6E8A-4147-A177-3AD203B41FA5}">
                      <a16:colId xmlns:a16="http://schemas.microsoft.com/office/drawing/2014/main" val="2018720821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96B24"/>
                          </a:highlight>
                          <a:latin typeface="Arial" panose="020B0604020202020204" pitchFamily="34" charset="0"/>
                        </a:rPr>
                        <a:t>Course Number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96B24"/>
                          </a:highlight>
                          <a:latin typeface="Arial" panose="020B0604020202020204" pitchFamily="34" charset="0"/>
                        </a:rPr>
                        <a:t>Average of Medians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96B24"/>
                          </a:highlight>
                          <a:latin typeface="Arial" panose="020B0604020202020204" pitchFamily="34" charset="0"/>
                        </a:rPr>
                        <a:t>שם הקורס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7491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336402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90.0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תכן ביו-חומרים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18642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הנדסת רקמות ותחליפים ביולוגיים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2962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336517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87.4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ביו-הנדסה של התא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544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שחרור מבוקר של תרופות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47353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336021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85.4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1F0C8"/>
                          </a:highlight>
                          <a:latin typeface="Arial" panose="020B0604020202020204" pitchFamily="34" charset="0"/>
                        </a:rPr>
                        <a:t>ננו חלקיקים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D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8147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DE9FBD-3201-8C52-FE33-0370EBC943DB}"/>
              </a:ext>
            </a:extLst>
          </p:cNvPr>
          <p:cNvSpPr txBox="1"/>
          <p:nvPr/>
        </p:nvSpPr>
        <p:spPr>
          <a:xfrm>
            <a:off x="5130468" y="1842149"/>
            <a:ext cx="35451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/>
              <a:t>קורסי ליבה </a:t>
            </a:r>
            <a:r>
              <a:rPr lang="he-IL" dirty="0"/>
              <a:t>(חייב לפחות 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1DA33-C776-5B4E-616F-70F959407C10}"/>
              </a:ext>
            </a:extLst>
          </p:cNvPr>
          <p:cNvSpPr txBox="1"/>
          <p:nvPr/>
        </p:nvSpPr>
        <p:spPr>
          <a:xfrm>
            <a:off x="2034083" y="1842149"/>
            <a:ext cx="20386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שאר קורסי הבחירה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6D04D6-AB86-CECF-0E16-5752D7BCA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04082"/>
              </p:ext>
            </p:extLst>
          </p:nvPr>
        </p:nvGraphicFramePr>
        <p:xfrm>
          <a:off x="4572000" y="3836409"/>
          <a:ext cx="4393784" cy="2590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96892">
                  <a:extLst>
                    <a:ext uri="{9D8B030D-6E8A-4147-A177-3AD203B41FA5}">
                      <a16:colId xmlns:a16="http://schemas.microsoft.com/office/drawing/2014/main" val="1924169778"/>
                    </a:ext>
                  </a:extLst>
                </a:gridCol>
                <a:gridCol w="2196892">
                  <a:extLst>
                    <a:ext uri="{9D8B030D-6E8A-4147-A177-3AD203B41FA5}">
                      <a16:colId xmlns:a16="http://schemas.microsoft.com/office/drawing/2014/main" val="1103060279"/>
                    </a:ext>
                  </a:extLst>
                </a:gridCol>
              </a:tblGrid>
              <a:tr h="273400">
                <a:tc gridSpan="2"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בחירה בקורסים עם הציונים הטובים ביותר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579"/>
                  </a:ext>
                </a:extLst>
              </a:tr>
              <a:tr h="273400"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תכן ביו חומרים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r" rtl="1"/>
                      <a:r>
                        <a:rPr lang="he-IL" sz="1800" dirty="0"/>
                        <a:t>ממוצע חציונים </a:t>
                      </a:r>
                      <a:r>
                        <a:rPr lang="he-IL" sz="1600" dirty="0"/>
                        <a:t>משוקלל לפי 13 </a:t>
                      </a:r>
                      <a:r>
                        <a:rPr lang="he-IL" sz="1600" dirty="0" err="1"/>
                        <a:t>נק"ז</a:t>
                      </a:r>
                      <a:r>
                        <a:rPr lang="he-IL" sz="1800" dirty="0"/>
                        <a:t>:</a:t>
                      </a:r>
                    </a:p>
                    <a:p>
                      <a:pPr algn="r" rtl="1"/>
                      <a:r>
                        <a:rPr lang="he-IL" sz="1800" dirty="0"/>
                        <a:t>92.7</a:t>
                      </a:r>
                    </a:p>
                    <a:p>
                      <a:pPr algn="r" rtl="1"/>
                      <a:r>
                        <a:rPr lang="he-IL" sz="1400" dirty="0"/>
                        <a:t>לפי 13.5 </a:t>
                      </a:r>
                      <a:r>
                        <a:rPr lang="he-IL" sz="1400" dirty="0" err="1"/>
                        <a:t>נק"ז</a:t>
                      </a:r>
                      <a:r>
                        <a:rPr lang="he-IL" sz="1400" dirty="0"/>
                        <a:t> (אם הקורס האחרון ירד </a:t>
                      </a:r>
                      <a:r>
                        <a:rPr lang="he-IL" sz="1400" dirty="0" err="1"/>
                        <a:t>בנק"ז</a:t>
                      </a:r>
                      <a:r>
                        <a:rPr lang="he-IL" sz="1400" dirty="0"/>
                        <a:t>)</a:t>
                      </a:r>
                    </a:p>
                    <a:p>
                      <a:pPr algn="r" rtl="1"/>
                      <a:r>
                        <a:rPr lang="he-IL" sz="1600" dirty="0"/>
                        <a:t>92.8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77088"/>
                  </a:ext>
                </a:extLst>
              </a:tr>
              <a:tr h="273400"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הנדסת רקמות ותחליפים ביולוגיים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36303"/>
                  </a:ext>
                </a:extLst>
              </a:tr>
              <a:tr h="273400"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טכניקות ריצוף </a:t>
                      </a:r>
                      <a:r>
                        <a:rPr lang="en-US" sz="1400" dirty="0"/>
                        <a:t>DNA</a:t>
                      </a:r>
                      <a:endParaRPr lang="he-IL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45205"/>
                  </a:ext>
                </a:extLst>
              </a:tr>
              <a:tr h="273400"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ביופיזיקה חישובית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157072"/>
                  </a:ext>
                </a:extLst>
              </a:tr>
              <a:tr h="273400"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עקרונות ביו-הנדסיים לחישת </a:t>
                      </a:r>
                    </a:p>
                    <a:p>
                      <a:pPr algn="r" rtl="1"/>
                      <a:r>
                        <a:rPr lang="he-IL" sz="1400" dirty="0"/>
                        <a:t>מולקולות</a:t>
                      </a:r>
                    </a:p>
                    <a:p>
                      <a:pPr algn="r" rtl="1"/>
                      <a:r>
                        <a:rPr lang="he-IL" sz="1100" dirty="0"/>
                        <a:t>*ירד מ-3 </a:t>
                      </a:r>
                      <a:r>
                        <a:rPr lang="he-IL" sz="1100" dirty="0" err="1"/>
                        <a:t>נק"ז</a:t>
                      </a:r>
                      <a:r>
                        <a:rPr lang="he-IL" sz="1100" dirty="0"/>
                        <a:t> ל-2.5 בקטלוג (אולי טעות הקלדה של המזכירות?)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53519"/>
                  </a:ext>
                </a:extLst>
              </a:tr>
            </a:tbl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4437659-22E2-607B-6204-99372BBB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z="900"/>
              <a:t>נכתב ע"י רן בן חיון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3989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AA46-77EE-6C8C-7022-425586DC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dirty="0"/>
              <a:t>קורסי בחירה - אותות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6BA7C6-AE19-3533-EB60-3F9AFA8CB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299411"/>
              </p:ext>
            </p:extLst>
          </p:nvPr>
        </p:nvGraphicFramePr>
        <p:xfrm>
          <a:off x="112426" y="2221170"/>
          <a:ext cx="4140506" cy="3999240"/>
        </p:xfrm>
        <a:graphic>
          <a:graphicData uri="http://schemas.openxmlformats.org/drawingml/2006/table">
            <a:tbl>
              <a:tblPr rtl="1"/>
              <a:tblGrid>
                <a:gridCol w="1211623">
                  <a:extLst>
                    <a:ext uri="{9D8B030D-6E8A-4147-A177-3AD203B41FA5}">
                      <a16:colId xmlns:a16="http://schemas.microsoft.com/office/drawing/2014/main" val="2769997031"/>
                    </a:ext>
                  </a:extLst>
                </a:gridCol>
                <a:gridCol w="980161">
                  <a:extLst>
                    <a:ext uri="{9D8B030D-6E8A-4147-A177-3AD203B41FA5}">
                      <a16:colId xmlns:a16="http://schemas.microsoft.com/office/drawing/2014/main" val="2023417752"/>
                    </a:ext>
                  </a:extLst>
                </a:gridCol>
                <a:gridCol w="1948722">
                  <a:extLst>
                    <a:ext uri="{9D8B030D-6E8A-4147-A177-3AD203B41FA5}">
                      <a16:colId xmlns:a16="http://schemas.microsoft.com/office/drawing/2014/main" val="3569157059"/>
                    </a:ext>
                  </a:extLst>
                </a:gridCol>
              </a:tblGrid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E97132"/>
                          </a:highlight>
                          <a:latin typeface="Arial" panose="020B0604020202020204" pitchFamily="34" charset="0"/>
                        </a:rPr>
                        <a:t>Course Number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E97132"/>
                          </a:highlight>
                          <a:latin typeface="Arial" panose="020B0604020202020204" pitchFamily="34" charset="0"/>
                        </a:rPr>
                        <a:t>Average of Medians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E97132"/>
                          </a:highlight>
                          <a:latin typeface="Arial" panose="020B0604020202020204" pitchFamily="34" charset="0"/>
                        </a:rPr>
                        <a:t>שם הקורס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55529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336547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97.0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דימות אופטי חישובי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25010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336549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96.0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טכניקות ריצוף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DNA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935280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336550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96.0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ביופיזיקה חישובית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331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336546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95.5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מערכות לומדות בתחום הבריאות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51833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336504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95.00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עקרונות תהודה מגנטית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915471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236781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94.1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למידה עמוקה על מאיצים חישוביים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274602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336540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93.8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תכן מכשור רפואי ממוחשב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46855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336538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93.4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עקרונות ביו-הנדסיים לחישת מולקולות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957092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336544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92.8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מעגלים גנטיים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83271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236523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91.9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מבוא לביואינפורמטיקה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943060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046746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85.9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ראייה ממוחשבת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17298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046211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85.8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למידה עמוקה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384678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046745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85.7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עיבוד ספרתי של אותות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74442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336325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84.70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אולטרסאונד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716589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046332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82.5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מערו"ש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479344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044101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82.2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ממ"ת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207783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046200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81.3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ענ"ת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34359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336545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80.6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רפואה גרעינית ורדיותרפיה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435481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046195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80.4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מערכות לומדות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43172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046201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80.0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עיבוד אותות אקראיים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290451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044198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79.5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מבוא לעיבוד ספרתי של אותות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20789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046197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79.1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שיטות חישוביות באופטמיזציה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172478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044202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77.8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אותות אקראיים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17218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034033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72.0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אנליזה נומרית מ'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166412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336521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עקרונות הנדסיים במערכת הקרדיווסקולרית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21888"/>
                  </a:ext>
                </a:extLst>
              </a:tr>
              <a:tr h="135231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336536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80" marR="5880" marT="58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שיטות במדעי העצב</a:t>
                      </a:r>
                    </a:p>
                  </a:txBody>
                  <a:tcPr marL="5880" marR="5880" marT="588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5190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54D87A-3C6C-A0B6-6CC6-B0BB11E7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14891"/>
              </p:ext>
            </p:extLst>
          </p:nvPr>
        </p:nvGraphicFramePr>
        <p:xfrm>
          <a:off x="4631961" y="2249315"/>
          <a:ext cx="4199407" cy="1744980"/>
        </p:xfrm>
        <a:graphic>
          <a:graphicData uri="http://schemas.openxmlformats.org/drawingml/2006/table">
            <a:tbl>
              <a:tblPr rtl="1"/>
              <a:tblGrid>
                <a:gridCol w="1106296">
                  <a:extLst>
                    <a:ext uri="{9D8B030D-6E8A-4147-A177-3AD203B41FA5}">
                      <a16:colId xmlns:a16="http://schemas.microsoft.com/office/drawing/2014/main" val="587884103"/>
                    </a:ext>
                  </a:extLst>
                </a:gridCol>
                <a:gridCol w="1388513">
                  <a:extLst>
                    <a:ext uri="{9D8B030D-6E8A-4147-A177-3AD203B41FA5}">
                      <a16:colId xmlns:a16="http://schemas.microsoft.com/office/drawing/2014/main" val="793371229"/>
                    </a:ext>
                  </a:extLst>
                </a:gridCol>
                <a:gridCol w="1704598">
                  <a:extLst>
                    <a:ext uri="{9D8B030D-6E8A-4147-A177-3AD203B41FA5}">
                      <a16:colId xmlns:a16="http://schemas.microsoft.com/office/drawing/2014/main" val="2870131781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E97132"/>
                          </a:highlight>
                          <a:latin typeface="Arial" panose="020B0604020202020204" pitchFamily="34" charset="0"/>
                        </a:rPr>
                        <a:t>Course Number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E97132"/>
                          </a:highlight>
                          <a:latin typeface="Arial" panose="020B0604020202020204" pitchFamily="34" charset="0"/>
                        </a:rPr>
                        <a:t>Average of Medians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E97132"/>
                          </a:highlight>
                          <a:latin typeface="Arial" panose="020B0604020202020204" pitchFamily="34" charset="0"/>
                        </a:rPr>
                        <a:t>שם הקורס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75638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336020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91.3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תופעות ביו-חשמליות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29645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336326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ניתוח נתונים ושיערוך פרמטרים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5033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336522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86.7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מבוא לבקרה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919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336027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עת"ר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95557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336023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יישומי אופטיקה ביו-רפואית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59113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עקרונות הדמיה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6597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336208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82.8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rial" panose="020B0604020202020204" pitchFamily="34" charset="0"/>
                        </a:rPr>
                        <a:t>שיטות באנליזה של אותות ביולוגיים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01365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אופטיקה </a:t>
                      </a:r>
                      <a:r>
                        <a:rPr lang="he-I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ופוטוניקה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5062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20D79C-ACBA-13D2-769B-6D687268BD94}"/>
              </a:ext>
            </a:extLst>
          </p:cNvPr>
          <p:cNvSpPr txBox="1"/>
          <p:nvPr/>
        </p:nvSpPr>
        <p:spPr>
          <a:xfrm>
            <a:off x="5160452" y="1819664"/>
            <a:ext cx="35451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קורסי ליבה (חייב לפחות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8EE68-2972-4186-F60F-62EA708BE6F5}"/>
              </a:ext>
            </a:extLst>
          </p:cNvPr>
          <p:cNvSpPr txBox="1"/>
          <p:nvPr/>
        </p:nvSpPr>
        <p:spPr>
          <a:xfrm>
            <a:off x="1591879" y="1819664"/>
            <a:ext cx="20386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שאר קורסי הבחירה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E6E52B-D455-C07F-A4ED-A36E00606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62207"/>
              </p:ext>
            </p:extLst>
          </p:nvPr>
        </p:nvGraphicFramePr>
        <p:xfrm>
          <a:off x="4442918" y="4356930"/>
          <a:ext cx="4588656" cy="204216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2294328">
                  <a:extLst>
                    <a:ext uri="{9D8B030D-6E8A-4147-A177-3AD203B41FA5}">
                      <a16:colId xmlns:a16="http://schemas.microsoft.com/office/drawing/2014/main" val="1924169778"/>
                    </a:ext>
                  </a:extLst>
                </a:gridCol>
                <a:gridCol w="2294328">
                  <a:extLst>
                    <a:ext uri="{9D8B030D-6E8A-4147-A177-3AD203B41FA5}">
                      <a16:colId xmlns:a16="http://schemas.microsoft.com/office/drawing/2014/main" val="1103060279"/>
                    </a:ext>
                  </a:extLst>
                </a:gridCol>
              </a:tblGrid>
              <a:tr h="273400">
                <a:tc gridSpan="2"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solidFill>
                            <a:schemeClr val="bg1"/>
                          </a:solidFill>
                        </a:rPr>
                        <a:t>בחירה בקורסים עם הציונים הטובים ביותר</a:t>
                      </a:r>
                    </a:p>
                  </a:txBody>
                  <a:tcPr>
                    <a:solidFill>
                      <a:srgbClr val="E9713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579"/>
                  </a:ext>
                </a:extLst>
              </a:tr>
              <a:tr h="273400"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solidFill>
                            <a:schemeClr val="bg1"/>
                          </a:solidFill>
                        </a:rPr>
                        <a:t>תופעות ביו-חשמליות</a:t>
                      </a:r>
                    </a:p>
                  </a:txBody>
                  <a:tcPr>
                    <a:solidFill>
                      <a:srgbClr val="E9713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r" rtl="1"/>
                      <a:r>
                        <a:rPr lang="he-IL" sz="2400" dirty="0">
                          <a:solidFill>
                            <a:schemeClr val="bg1"/>
                          </a:solidFill>
                        </a:rPr>
                        <a:t>ממוצע חציונים </a:t>
                      </a:r>
                      <a:r>
                        <a:rPr lang="he-IL" sz="2000" dirty="0">
                          <a:solidFill>
                            <a:schemeClr val="bg1"/>
                          </a:solidFill>
                        </a:rPr>
                        <a:t>משוקלל לפי 13 </a:t>
                      </a:r>
                      <a:r>
                        <a:rPr lang="he-IL" sz="2000" dirty="0" err="1">
                          <a:solidFill>
                            <a:schemeClr val="bg1"/>
                          </a:solidFill>
                        </a:rPr>
                        <a:t>נק"ז</a:t>
                      </a:r>
                      <a:r>
                        <a:rPr lang="he-IL" sz="24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pPr algn="r" rtl="1"/>
                      <a:r>
                        <a:rPr lang="he-IL" sz="2400" dirty="0">
                          <a:solidFill>
                            <a:schemeClr val="bg1"/>
                          </a:solidFill>
                        </a:rPr>
                        <a:t>94.1</a:t>
                      </a:r>
                    </a:p>
                  </a:txBody>
                  <a:tcPr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77088"/>
                  </a:ext>
                </a:extLst>
              </a:tr>
              <a:tr h="273400"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solidFill>
                            <a:schemeClr val="bg1"/>
                          </a:solidFill>
                        </a:rPr>
                        <a:t>ניתוח נתונים ושיערוך פרמטרים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36303"/>
                  </a:ext>
                </a:extLst>
              </a:tr>
              <a:tr h="273400"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solidFill>
                            <a:schemeClr val="bg1"/>
                          </a:solidFill>
                        </a:rPr>
                        <a:t>טכניקות ריצוף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DNA</a:t>
                      </a:r>
                      <a:endParaRPr lang="he-I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713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45205"/>
                  </a:ext>
                </a:extLst>
              </a:tr>
              <a:tr h="273400"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solidFill>
                            <a:schemeClr val="bg1"/>
                          </a:solidFill>
                        </a:rPr>
                        <a:t>דימות אופטי חישובי</a:t>
                      </a:r>
                    </a:p>
                  </a:txBody>
                  <a:tcPr>
                    <a:solidFill>
                      <a:srgbClr val="E9713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157072"/>
                  </a:ext>
                </a:extLst>
              </a:tr>
              <a:tr h="273400"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solidFill>
                            <a:schemeClr val="bg1"/>
                          </a:solidFill>
                        </a:rPr>
                        <a:t>ביופיזיקה חישובית</a:t>
                      </a:r>
                    </a:p>
                  </a:txBody>
                  <a:tcPr>
                    <a:solidFill>
                      <a:srgbClr val="E97132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53519"/>
                  </a:ext>
                </a:extLst>
              </a:tr>
            </a:tbl>
          </a:graphicData>
        </a:graphic>
      </p:graphicFrame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032AFFC-4CB8-4DAC-A345-D329693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z="800" dirty="0"/>
              <a:t>נכתב ע"י רן בן חיון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0777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AA46-77EE-6C8C-7022-425586DC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/>
              <a:t>קורסי בחירה - מכניקה</a:t>
            </a:r>
            <a:endParaRPr lang="he-IL" sz="4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343324-B5CC-6039-F216-FA7ED55E0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035858"/>
              </p:ext>
            </p:extLst>
          </p:nvPr>
        </p:nvGraphicFramePr>
        <p:xfrm>
          <a:off x="419725" y="2305804"/>
          <a:ext cx="3942750" cy="1394460"/>
        </p:xfrm>
        <a:graphic>
          <a:graphicData uri="http://schemas.openxmlformats.org/drawingml/2006/table">
            <a:tbl>
              <a:tblPr rtl="1"/>
              <a:tblGrid>
                <a:gridCol w="1047126">
                  <a:extLst>
                    <a:ext uri="{9D8B030D-6E8A-4147-A177-3AD203B41FA5}">
                      <a16:colId xmlns:a16="http://schemas.microsoft.com/office/drawing/2014/main" val="2778276544"/>
                    </a:ext>
                  </a:extLst>
                </a:gridCol>
                <a:gridCol w="879447">
                  <a:extLst>
                    <a:ext uri="{9D8B030D-6E8A-4147-A177-3AD203B41FA5}">
                      <a16:colId xmlns:a16="http://schemas.microsoft.com/office/drawing/2014/main" val="3984641648"/>
                    </a:ext>
                  </a:extLst>
                </a:gridCol>
                <a:gridCol w="2016177">
                  <a:extLst>
                    <a:ext uri="{9D8B030D-6E8A-4147-A177-3AD203B41FA5}">
                      <a16:colId xmlns:a16="http://schemas.microsoft.com/office/drawing/2014/main" val="1107760301"/>
                    </a:ext>
                  </a:extLst>
                </a:gridCol>
              </a:tblGrid>
              <a:tr h="567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rial" panose="020B0604020202020204" pitchFamily="34" charset="0"/>
                        </a:rPr>
                        <a:t>Course Number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rial" panose="020B0604020202020204" pitchFamily="34" charset="0"/>
                        </a:rPr>
                        <a:t>Average of Medians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rial" panose="020B0604020202020204" pitchFamily="34" charset="0"/>
                        </a:rPr>
                        <a:t>שם הקורס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721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336541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95.7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זרימה במערכת הקרדיווסקולרית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08577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זרימה במערכת הנשימה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35917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336506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90.3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ביומכניקה שיקומית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4931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336326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ניתוח נתונים ושיערוך פרמטרים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39030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336517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87.4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ביו-הנדסה של התא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1845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מבוא לבקרה במערכות ביו-רפואיות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4313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4740DB2-2E0B-68B0-F8ED-192BD4DAD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99485"/>
              </p:ext>
            </p:extLst>
          </p:nvPr>
        </p:nvGraphicFramePr>
        <p:xfrm>
          <a:off x="4781527" y="2255159"/>
          <a:ext cx="4212573" cy="2446020"/>
        </p:xfrm>
        <a:graphic>
          <a:graphicData uri="http://schemas.openxmlformats.org/drawingml/2006/table">
            <a:tbl>
              <a:tblPr rtl="1"/>
              <a:tblGrid>
                <a:gridCol w="1095046">
                  <a:extLst>
                    <a:ext uri="{9D8B030D-6E8A-4147-A177-3AD203B41FA5}">
                      <a16:colId xmlns:a16="http://schemas.microsoft.com/office/drawing/2014/main" val="3941224284"/>
                    </a:ext>
                  </a:extLst>
                </a:gridCol>
                <a:gridCol w="784425">
                  <a:extLst>
                    <a:ext uri="{9D8B030D-6E8A-4147-A177-3AD203B41FA5}">
                      <a16:colId xmlns:a16="http://schemas.microsoft.com/office/drawing/2014/main" val="2692453664"/>
                    </a:ext>
                  </a:extLst>
                </a:gridCol>
                <a:gridCol w="2333102">
                  <a:extLst>
                    <a:ext uri="{9D8B030D-6E8A-4147-A177-3AD203B41FA5}">
                      <a16:colId xmlns:a16="http://schemas.microsoft.com/office/drawing/2014/main" val="3072724661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rial" panose="020B0604020202020204" pitchFamily="34" charset="0"/>
                        </a:rPr>
                        <a:t>Course Number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rial" panose="020B0604020202020204" pitchFamily="34" charset="0"/>
                        </a:rPr>
                        <a:t>Average of Medians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rial" panose="020B0604020202020204" pitchFamily="34" charset="0"/>
                        </a:rPr>
                        <a:t>שם הקורס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0003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336549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96.0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טכניקות ריצוף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DNA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98926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ביופיזיקה חישובית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8136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336540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93.8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תכן מכשור רפואי ממוחשב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59633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036076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אלקטרו קינטיקה בננו-ומיקרו-זרימה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10314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035199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91.0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שימוש המחשב בתורת הזרימה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905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שתלים אורטופדיים ותחליפי רקמה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35107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036049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89.1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רשתות עצביות לבקרה ודיאגנוסטיקה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6847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035001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מבוא לרובוטיקה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4946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336021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85.4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ננו-חלקיקים בביול' מכניקה וריאולוגיה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183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084225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דינמיקה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79738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034033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72.0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rial" panose="020B0604020202020204" pitchFamily="34" charset="0"/>
                        </a:rPr>
                        <a:t>אנליזה נומרית מ'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052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עקרונות הנדסיים קרדיווסקולריים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6999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EDFB964-0564-9EBF-4C47-5A294115A588}"/>
              </a:ext>
            </a:extLst>
          </p:cNvPr>
          <p:cNvSpPr txBox="1"/>
          <p:nvPr/>
        </p:nvSpPr>
        <p:spPr>
          <a:xfrm>
            <a:off x="1440181" y="1752246"/>
            <a:ext cx="35451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קורסי ליבה (חייב לפחות 2)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A0039D8-6DDE-5497-BEF3-6A06FB3A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10086"/>
              </p:ext>
            </p:extLst>
          </p:nvPr>
        </p:nvGraphicFramePr>
        <p:xfrm>
          <a:off x="419725" y="3970450"/>
          <a:ext cx="3942752" cy="225552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971376">
                  <a:extLst>
                    <a:ext uri="{9D8B030D-6E8A-4147-A177-3AD203B41FA5}">
                      <a16:colId xmlns:a16="http://schemas.microsoft.com/office/drawing/2014/main" val="1924169778"/>
                    </a:ext>
                  </a:extLst>
                </a:gridCol>
                <a:gridCol w="1971376">
                  <a:extLst>
                    <a:ext uri="{9D8B030D-6E8A-4147-A177-3AD203B41FA5}">
                      <a16:colId xmlns:a16="http://schemas.microsoft.com/office/drawing/2014/main" val="1103060279"/>
                    </a:ext>
                  </a:extLst>
                </a:gridCol>
              </a:tblGrid>
              <a:tr h="273400">
                <a:tc gridSpan="2"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בחירה בקורסים עם הציונים הטובים ביותר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579"/>
                  </a:ext>
                </a:extLst>
              </a:tr>
              <a:tr h="273400"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זרימה במערכת הקרדיווסקולרית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r" rtl="1"/>
                      <a:r>
                        <a:rPr lang="he-IL" sz="2400" dirty="0"/>
                        <a:t>ממוצע חציונים </a:t>
                      </a:r>
                      <a:r>
                        <a:rPr lang="he-IL" sz="2000" dirty="0"/>
                        <a:t>משוקלל לפי 13 </a:t>
                      </a:r>
                      <a:r>
                        <a:rPr lang="he-IL" sz="2000" dirty="0" err="1"/>
                        <a:t>נק"ז</a:t>
                      </a:r>
                      <a:r>
                        <a:rPr lang="he-IL" sz="2400" dirty="0"/>
                        <a:t>:</a:t>
                      </a:r>
                    </a:p>
                    <a:p>
                      <a:pPr algn="r" rtl="1"/>
                      <a:r>
                        <a:rPr lang="he-IL" sz="2400" dirty="0"/>
                        <a:t>95.27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77088"/>
                  </a:ext>
                </a:extLst>
              </a:tr>
              <a:tr h="273400"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זרימה במערכת הנשימה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36303"/>
                  </a:ext>
                </a:extLst>
              </a:tr>
              <a:tr h="273400"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טכניקות ריצוף </a:t>
                      </a:r>
                      <a:r>
                        <a:rPr lang="en-US" sz="1400" dirty="0"/>
                        <a:t>DNA</a:t>
                      </a:r>
                      <a:endParaRPr lang="he-IL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45205"/>
                  </a:ext>
                </a:extLst>
              </a:tr>
              <a:tr h="273400"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ביופיזיקה חישובית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157072"/>
                  </a:ext>
                </a:extLst>
              </a:tr>
              <a:tr h="273400"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תכן מכשור רפואי ממוחשב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5351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AEC5BBF-7E07-D52A-9640-85F9020F58BA}"/>
              </a:ext>
            </a:extLst>
          </p:cNvPr>
          <p:cNvSpPr txBox="1"/>
          <p:nvPr/>
        </p:nvSpPr>
        <p:spPr>
          <a:xfrm>
            <a:off x="6315856" y="1787490"/>
            <a:ext cx="20386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שאר קורסי הבחירה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0D2BE52E-061C-F118-4EEC-69CCCB5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z="900" dirty="0"/>
              <a:t>נכתב ע"י רן בן חיון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7979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602E-25F9-D631-B1D1-3163E692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z="4400" dirty="0"/>
              <a:t>קורסי חובה </a:t>
            </a:r>
            <a:br>
              <a:rPr lang="he-IL" sz="4400" dirty="0"/>
            </a:br>
            <a:r>
              <a:rPr lang="he-IL" sz="4400" dirty="0"/>
              <a:t>(מתחילי תשפ"ב)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281852-DE36-9475-A031-DB01426BE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95325"/>
              </p:ext>
            </p:extLst>
          </p:nvPr>
        </p:nvGraphicFramePr>
        <p:xfrm>
          <a:off x="879338" y="5718577"/>
          <a:ext cx="3223927" cy="929640"/>
        </p:xfrm>
        <a:graphic>
          <a:graphicData uri="http://schemas.openxmlformats.org/drawingml/2006/table">
            <a:tbl>
              <a:tblPr rtl="1"/>
              <a:tblGrid>
                <a:gridCol w="3223927">
                  <a:extLst>
                    <a:ext uri="{9D8B030D-6E8A-4147-A177-3AD203B41FA5}">
                      <a16:colId xmlns:a16="http://schemas.microsoft.com/office/drawing/2014/main" val="2241904811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ממוצע משוכלל בכל הקורסי החובה (106.5 </a:t>
                      </a:r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נק"ז</a:t>
                      </a:r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):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7696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29296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986A0FD-8394-B110-81FD-341929646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71968"/>
              </p:ext>
            </p:extLst>
          </p:nvPr>
        </p:nvGraphicFramePr>
        <p:xfrm>
          <a:off x="4729145" y="2314194"/>
          <a:ext cx="4349597" cy="3328804"/>
        </p:xfrm>
        <a:graphic>
          <a:graphicData uri="http://schemas.openxmlformats.org/drawingml/2006/table">
            <a:tbl>
              <a:tblPr rtl="1"/>
              <a:tblGrid>
                <a:gridCol w="630375">
                  <a:extLst>
                    <a:ext uri="{9D8B030D-6E8A-4147-A177-3AD203B41FA5}">
                      <a16:colId xmlns:a16="http://schemas.microsoft.com/office/drawing/2014/main" val="1481877881"/>
                    </a:ext>
                  </a:extLst>
                </a:gridCol>
                <a:gridCol w="1059033">
                  <a:extLst>
                    <a:ext uri="{9D8B030D-6E8A-4147-A177-3AD203B41FA5}">
                      <a16:colId xmlns:a16="http://schemas.microsoft.com/office/drawing/2014/main" val="1909035530"/>
                    </a:ext>
                  </a:extLst>
                </a:gridCol>
                <a:gridCol w="1273361">
                  <a:extLst>
                    <a:ext uri="{9D8B030D-6E8A-4147-A177-3AD203B41FA5}">
                      <a16:colId xmlns:a16="http://schemas.microsoft.com/office/drawing/2014/main" val="3885653950"/>
                    </a:ext>
                  </a:extLst>
                </a:gridCol>
                <a:gridCol w="289974">
                  <a:extLst>
                    <a:ext uri="{9D8B030D-6E8A-4147-A177-3AD203B41FA5}">
                      <a16:colId xmlns:a16="http://schemas.microsoft.com/office/drawing/2014/main" val="2254321147"/>
                    </a:ext>
                  </a:extLst>
                </a:gridCol>
                <a:gridCol w="1096854">
                  <a:extLst>
                    <a:ext uri="{9D8B030D-6E8A-4147-A177-3AD203B41FA5}">
                      <a16:colId xmlns:a16="http://schemas.microsoft.com/office/drawing/2014/main" val="4111674516"/>
                    </a:ext>
                  </a:extLst>
                </a:gridCol>
              </a:tblGrid>
              <a:tr h="197216"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סמסטר</a:t>
                      </a:r>
                    </a:p>
                  </a:txBody>
                  <a:tcPr marL="4804" marR="4804" marT="48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Course Number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of Medians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נק"ז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ממוצע סמסטיראילי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738472"/>
                  </a:ext>
                </a:extLst>
              </a:tr>
              <a:tr h="197216">
                <a:tc rowSpan="5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סמסטר א'</a:t>
                      </a:r>
                    </a:p>
                  </a:txBody>
                  <a:tcPr marL="4804" marR="4804" marT="48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104016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76.0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74.91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429583"/>
                  </a:ext>
                </a:extLst>
              </a:tr>
              <a:tr h="19721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104018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98019"/>
                  </a:ext>
                </a:extLst>
              </a:tr>
              <a:tr h="19721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114071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526693"/>
                  </a:ext>
                </a:extLst>
              </a:tr>
              <a:tr h="19721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125001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24285"/>
                  </a:ext>
                </a:extLst>
              </a:tr>
              <a:tr h="19721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134058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91299"/>
                  </a:ext>
                </a:extLst>
              </a:tr>
              <a:tr h="197216">
                <a:tc rowSpan="5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סמסטר ב'</a:t>
                      </a:r>
                    </a:p>
                  </a:txBody>
                  <a:tcPr marL="4804" marR="4804" marT="48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104013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78.4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79.34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878821"/>
                  </a:ext>
                </a:extLst>
              </a:tr>
              <a:tr h="19721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104135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80.9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21075"/>
                  </a:ext>
                </a:extLst>
              </a:tr>
              <a:tr h="19721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114052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77.9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70055"/>
                  </a:ext>
                </a:extLst>
              </a:tr>
              <a:tr h="19721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124801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83.2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93154"/>
                  </a:ext>
                </a:extLst>
              </a:tr>
              <a:tr h="19721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234128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78.6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89164"/>
                  </a:ext>
                </a:extLst>
              </a:tr>
              <a:tr h="197216">
                <a:tc rowSpan="5">
                  <a:txBody>
                    <a:bodyPr/>
                    <a:lstStyle/>
                    <a:p>
                      <a:pPr algn="ctr" rtl="1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סמסטר ג'</a:t>
                      </a:r>
                    </a:p>
                  </a:txBody>
                  <a:tcPr marL="4804" marR="4804" marT="48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044105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78.39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49547"/>
                  </a:ext>
                </a:extLst>
              </a:tr>
              <a:tr h="19721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104221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75.4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098227"/>
                  </a:ext>
                </a:extLst>
              </a:tr>
              <a:tr h="19721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104223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75.7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9027"/>
                  </a:ext>
                </a:extLst>
              </a:tr>
              <a:tr h="19721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134019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18695"/>
                  </a:ext>
                </a:extLst>
              </a:tr>
              <a:tr h="19721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334274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82.0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9495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F973EA4-DEC1-7B7E-1F6E-23351C814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63650"/>
              </p:ext>
            </p:extLst>
          </p:nvPr>
        </p:nvGraphicFramePr>
        <p:xfrm>
          <a:off x="119920" y="2353430"/>
          <a:ext cx="4501371" cy="3155454"/>
        </p:xfrm>
        <a:graphic>
          <a:graphicData uri="http://schemas.openxmlformats.org/drawingml/2006/table">
            <a:tbl>
              <a:tblPr rtl="1"/>
              <a:tblGrid>
                <a:gridCol w="652372">
                  <a:extLst>
                    <a:ext uri="{9D8B030D-6E8A-4147-A177-3AD203B41FA5}">
                      <a16:colId xmlns:a16="http://schemas.microsoft.com/office/drawing/2014/main" val="1882525018"/>
                    </a:ext>
                  </a:extLst>
                </a:gridCol>
                <a:gridCol w="1095987">
                  <a:extLst>
                    <a:ext uri="{9D8B030D-6E8A-4147-A177-3AD203B41FA5}">
                      <a16:colId xmlns:a16="http://schemas.microsoft.com/office/drawing/2014/main" val="3512212514"/>
                    </a:ext>
                  </a:extLst>
                </a:gridCol>
                <a:gridCol w="1317793">
                  <a:extLst>
                    <a:ext uri="{9D8B030D-6E8A-4147-A177-3AD203B41FA5}">
                      <a16:colId xmlns:a16="http://schemas.microsoft.com/office/drawing/2014/main" val="1599334762"/>
                    </a:ext>
                  </a:extLst>
                </a:gridCol>
                <a:gridCol w="300091">
                  <a:extLst>
                    <a:ext uri="{9D8B030D-6E8A-4147-A177-3AD203B41FA5}">
                      <a16:colId xmlns:a16="http://schemas.microsoft.com/office/drawing/2014/main" val="3917216820"/>
                    </a:ext>
                  </a:extLst>
                </a:gridCol>
                <a:gridCol w="1135128">
                  <a:extLst>
                    <a:ext uri="{9D8B030D-6E8A-4147-A177-3AD203B41FA5}">
                      <a16:colId xmlns:a16="http://schemas.microsoft.com/office/drawing/2014/main" val="1747733019"/>
                    </a:ext>
                  </a:extLst>
                </a:gridCol>
              </a:tblGrid>
              <a:tr h="175303"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סמסטר</a:t>
                      </a:r>
                    </a:p>
                  </a:txBody>
                  <a:tcPr marL="4804" marR="4804" marT="48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Course Number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of Medians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נק"ז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ממוצע סמסטיראילי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597128"/>
                  </a:ext>
                </a:extLst>
              </a:tr>
              <a:tr h="175303">
                <a:tc rowSpan="6">
                  <a:txBody>
                    <a:bodyPr/>
                    <a:lstStyle/>
                    <a:p>
                      <a:pPr algn="ctr" rtl="1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סמסטר ד'</a:t>
                      </a:r>
                    </a:p>
                  </a:txBody>
                  <a:tcPr marL="4804" marR="4804" marT="48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044131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81.7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79.61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112811"/>
                  </a:ext>
                </a:extLst>
              </a:tr>
              <a:tr h="17530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104034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76.4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992940"/>
                  </a:ext>
                </a:extLst>
              </a:tr>
              <a:tr h="17530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336537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78.6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52872"/>
                  </a:ext>
                </a:extLst>
              </a:tr>
              <a:tr h="17530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334221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81.3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63338"/>
                  </a:ext>
                </a:extLst>
              </a:tr>
              <a:tr h="17530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335009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78.3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71385"/>
                  </a:ext>
                </a:extLst>
              </a:tr>
              <a:tr h="17530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334222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49358"/>
                  </a:ext>
                </a:extLst>
              </a:tr>
              <a:tr h="175303">
                <a:tc rowSpan="4">
                  <a:txBody>
                    <a:bodyPr/>
                    <a:lstStyle/>
                    <a:p>
                      <a:pPr algn="ctr" rtl="1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סמסטר ה'</a:t>
                      </a:r>
                    </a:p>
                  </a:txBody>
                  <a:tcPr marL="4804" marR="4804" marT="48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134113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81.3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82.48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896882"/>
                  </a:ext>
                </a:extLst>
              </a:tr>
              <a:tr h="17530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276011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81598"/>
                  </a:ext>
                </a:extLst>
              </a:tr>
              <a:tr h="17530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334011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83.0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92504"/>
                  </a:ext>
                </a:extLst>
              </a:tr>
              <a:tr h="17530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336022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83.9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08225"/>
                  </a:ext>
                </a:extLst>
              </a:tr>
              <a:tr h="175303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סמסטר ו'</a:t>
                      </a:r>
                    </a:p>
                  </a:txBody>
                  <a:tcPr marL="4804" marR="4804" marT="48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334023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88.35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503008"/>
                  </a:ext>
                </a:extLst>
              </a:tr>
              <a:tr h="17530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335001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94.0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04"/>
                  </a:ext>
                </a:extLst>
              </a:tr>
              <a:tr h="17530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335010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84.4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6528"/>
                  </a:ext>
                </a:extLst>
              </a:tr>
              <a:tr h="175303"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סמסטר ז'</a:t>
                      </a:r>
                    </a:p>
                  </a:txBody>
                  <a:tcPr marL="4804" marR="4804" marT="48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334014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95.23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009219"/>
                  </a:ext>
                </a:extLst>
              </a:tr>
              <a:tr h="17530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335002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95.4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678162"/>
                  </a:ext>
                </a:extLst>
              </a:tr>
              <a:tr h="175303">
                <a:tc rowSpan="2">
                  <a:txBody>
                    <a:bodyPr/>
                    <a:lstStyle/>
                    <a:p>
                      <a:pPr algn="ctr" rtl="1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סמסטר ח'</a:t>
                      </a:r>
                    </a:p>
                  </a:txBody>
                  <a:tcPr marL="4804" marR="4804" marT="48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335015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95.1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95.09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774987"/>
                  </a:ext>
                </a:extLst>
              </a:tr>
              <a:tr h="17530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335003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95.0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04" marR="4804" marT="48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13628"/>
                  </a:ext>
                </a:extLst>
              </a:tr>
            </a:tbl>
          </a:graphicData>
        </a:graphic>
      </p:graphicFrame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BD5A7D21-38B0-54FA-43D1-369FEC71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920" y="6400710"/>
            <a:ext cx="5667375" cy="457200"/>
          </a:xfrm>
        </p:spPr>
        <p:txBody>
          <a:bodyPr/>
          <a:lstStyle/>
          <a:p>
            <a:r>
              <a:rPr lang="he-IL" sz="800" dirty="0"/>
              <a:t>נכתב ע"י רן בן חיון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3910028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5"/>
      </a:lt2>
      <a:accent1>
        <a:srgbClr val="32B67D"/>
      </a:accent1>
      <a:accent2>
        <a:srgbClr val="37B0AE"/>
      </a:accent2>
      <a:accent3>
        <a:srgbClr val="46A9EA"/>
      </a:accent3>
      <a:accent4>
        <a:srgbClr val="4E6BEB"/>
      </a:accent4>
      <a:accent5>
        <a:srgbClr val="8C6EEE"/>
      </a:accent5>
      <a:accent6>
        <a:srgbClr val="B44EEB"/>
      </a:accent6>
      <a:hlink>
        <a:srgbClr val="AE698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747</Words>
  <Application>Microsoft Office PowerPoint</Application>
  <PresentationFormat>On-screen Show (4:3)</PresentationFormat>
  <Paragraphs>401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Meiryo</vt:lpstr>
      <vt:lpstr>Aptos</vt:lpstr>
      <vt:lpstr>Arial</vt:lpstr>
      <vt:lpstr>Corbel</vt:lpstr>
      <vt:lpstr>SketchLinesVTI</vt:lpstr>
      <vt:lpstr>סטטיסטיקות קורסים</vt:lpstr>
      <vt:lpstr>קורסי בחירה - רקמות</vt:lpstr>
      <vt:lpstr>קורסי בחירה - אותות</vt:lpstr>
      <vt:lpstr>קורסי בחירה - מכניקה</vt:lpstr>
      <vt:lpstr>קורסי חובה  (מתחילי תשפ"ב)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סטטיסטיקות קורסים</dc:title>
  <dc:creator>Ran Benayoun</dc:creator>
  <cp:lastModifiedBy>Ran Benayoun</cp:lastModifiedBy>
  <cp:revision>1</cp:revision>
  <cp:lastPrinted>2024-04-26T16:53:27Z</cp:lastPrinted>
  <dcterms:created xsi:type="dcterms:W3CDTF">2024-04-26T14:23:36Z</dcterms:created>
  <dcterms:modified xsi:type="dcterms:W3CDTF">2024-04-26T19:04:37Z</dcterms:modified>
</cp:coreProperties>
</file>