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0EC6-76B2-49EB-A8FE-17BFEE97B95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E218-73C2-46C0-9622-D1F4477A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38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0EC6-76B2-49EB-A8FE-17BFEE97B95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E218-73C2-46C0-9622-D1F4477A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0EC6-76B2-49EB-A8FE-17BFEE97B95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E218-73C2-46C0-9622-D1F4477A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0EC6-76B2-49EB-A8FE-17BFEE97B95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E218-73C2-46C0-9622-D1F4477A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3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0EC6-76B2-49EB-A8FE-17BFEE97B95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E218-73C2-46C0-9622-D1F4477A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4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0EC6-76B2-49EB-A8FE-17BFEE97B95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E218-73C2-46C0-9622-D1F4477A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67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0EC6-76B2-49EB-A8FE-17BFEE97B95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E218-73C2-46C0-9622-D1F4477A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4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0EC6-76B2-49EB-A8FE-17BFEE97B95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E218-73C2-46C0-9622-D1F4477A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0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0EC6-76B2-49EB-A8FE-17BFEE97B95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E218-73C2-46C0-9622-D1F4477A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58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0EC6-76B2-49EB-A8FE-17BFEE97B95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E218-73C2-46C0-9622-D1F4477A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5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0EC6-76B2-49EB-A8FE-17BFEE97B95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E218-73C2-46C0-9622-D1F4477A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5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0EC6-76B2-49EB-A8FE-17BFEE97B952}" type="datetimeFigureOut">
              <a:rPr kumimoji="1" lang="ja-JP" altLang="en-US" smtClean="0"/>
              <a:t>2018/2/16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0E218-73C2-46C0-9622-D1F4477A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99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15325" y="266700"/>
            <a:ext cx="3667125" cy="521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19075" y="161925"/>
            <a:ext cx="7839075" cy="531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78631" y="541852"/>
            <a:ext cx="5657850" cy="4782623"/>
          </a:xfrm>
          <a:prstGeom prst="roundRect">
            <a:avLst/>
          </a:prstGeom>
          <a:ln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10625" y="39052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コントロールスペース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03697" y="20585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フィールド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1686" y="69404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ロボット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110662" y="1123950"/>
            <a:ext cx="2066925" cy="1181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パソコン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(Python)</a:t>
            </a:r>
            <a:endParaRPr kumimoji="1"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6393656" y="1123950"/>
            <a:ext cx="1426369" cy="1181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無線ルータ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(Li-</a:t>
            </a:r>
            <a:r>
              <a:rPr kumimoji="1" lang="en-US" altLang="ja-JP" dirty="0" err="1" smtClean="0"/>
              <a:t>po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DC/DC)</a:t>
            </a:r>
          </a:p>
        </p:txBody>
      </p:sp>
      <p:cxnSp>
        <p:nvCxnSpPr>
          <p:cNvPr id="13" name="直線コネクタ 12"/>
          <p:cNvCxnSpPr>
            <a:stCxn id="11" idx="3"/>
            <a:endCxn id="10" idx="1"/>
          </p:cNvCxnSpPr>
          <p:nvPr/>
        </p:nvCxnSpPr>
        <p:spPr>
          <a:xfrm>
            <a:off x="7820025" y="1714500"/>
            <a:ext cx="129063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995048" y="1338622"/>
            <a:ext cx="9310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有線</a:t>
            </a:r>
            <a:r>
              <a:rPr kumimoji="1" lang="en-US" altLang="ja-JP" sz="1400" dirty="0" smtClean="0"/>
              <a:t>LAN</a:t>
            </a:r>
            <a:endParaRPr kumimoji="1" lang="ja-JP" altLang="en-US" sz="1050" dirty="0"/>
          </a:p>
        </p:txBody>
      </p:sp>
      <p:cxnSp>
        <p:nvCxnSpPr>
          <p:cNvPr id="27" name="直線コネクタ 26"/>
          <p:cNvCxnSpPr>
            <a:stCxn id="17" idx="0"/>
            <a:endCxn id="11" idx="2"/>
          </p:cNvCxnSpPr>
          <p:nvPr/>
        </p:nvCxnSpPr>
        <p:spPr>
          <a:xfrm flipH="1" flipV="1">
            <a:off x="7106841" y="2305050"/>
            <a:ext cx="13688" cy="72360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189588" y="2426740"/>
            <a:ext cx="80546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無</a:t>
            </a:r>
            <a:r>
              <a:rPr kumimoji="1" lang="ja-JP" altLang="en-US" sz="1200" dirty="0" smtClean="0"/>
              <a:t>線</a:t>
            </a:r>
            <a:r>
              <a:rPr kumimoji="1" lang="en-US" altLang="ja-JP" sz="1200" dirty="0" smtClean="0"/>
              <a:t>LAN</a:t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(5GHz)</a:t>
            </a:r>
            <a:endParaRPr kumimoji="1" lang="ja-JP" altLang="en-US" sz="1200" dirty="0"/>
          </a:p>
        </p:txBody>
      </p:sp>
      <p:cxnSp>
        <p:nvCxnSpPr>
          <p:cNvPr id="34" name="直線コネクタ 33"/>
          <p:cNvCxnSpPr>
            <a:stCxn id="31" idx="3"/>
            <a:endCxn id="11" idx="1"/>
          </p:cNvCxnSpPr>
          <p:nvPr/>
        </p:nvCxnSpPr>
        <p:spPr>
          <a:xfrm>
            <a:off x="4765475" y="1706526"/>
            <a:ext cx="1628181" cy="7974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066709" y="874159"/>
            <a:ext cx="85248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無</a:t>
            </a:r>
            <a:r>
              <a:rPr kumimoji="1" lang="ja-JP" altLang="en-US" sz="1400" dirty="0" smtClean="0"/>
              <a:t>線</a:t>
            </a:r>
            <a:r>
              <a:rPr kumimoji="1" lang="en-US" altLang="ja-JP" sz="1400" dirty="0" smtClean="0"/>
              <a:t>LAN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(5GHz)</a:t>
            </a:r>
            <a:endParaRPr kumimoji="1" lang="ja-JP" altLang="en-US" sz="1400" dirty="0"/>
          </a:p>
        </p:txBody>
      </p:sp>
      <p:cxnSp>
        <p:nvCxnSpPr>
          <p:cNvPr id="43" name="直線コネクタ 42"/>
          <p:cNvCxnSpPr>
            <a:stCxn id="42" idx="0"/>
            <a:endCxn id="31" idx="2"/>
          </p:cNvCxnSpPr>
          <p:nvPr/>
        </p:nvCxnSpPr>
        <p:spPr>
          <a:xfrm flipV="1">
            <a:off x="4052291" y="2144676"/>
            <a:ext cx="0" cy="446124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42" idx="1"/>
            <a:endCxn id="53" idx="3"/>
          </p:cNvCxnSpPr>
          <p:nvPr/>
        </p:nvCxnSpPr>
        <p:spPr>
          <a:xfrm flipH="1" flipV="1">
            <a:off x="3331449" y="3028658"/>
            <a:ext cx="154103" cy="2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2814077" y="2019300"/>
            <a:ext cx="671475" cy="8905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320607" y="2766724"/>
            <a:ext cx="1010842" cy="523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モバブ</a:t>
            </a:r>
            <a:endParaRPr kumimoji="1" lang="en-US" altLang="ja-JP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3490902" y="3913224"/>
            <a:ext cx="1133478" cy="876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Web</a:t>
            </a:r>
            <a:r>
              <a:rPr lang="ja-JP" altLang="en-US" sz="1400" dirty="0" smtClean="0"/>
              <a:t>カメラ</a:t>
            </a:r>
            <a:r>
              <a:rPr lang="ja-JP" altLang="en-US" sz="1400" dirty="0"/>
              <a:t>②</a:t>
            </a:r>
            <a:endParaRPr lang="en-US" altLang="ja-JP" sz="1400" dirty="0"/>
          </a:p>
        </p:txBody>
      </p:sp>
      <p:cxnSp>
        <p:nvCxnSpPr>
          <p:cNvPr id="71" name="直線コネクタ 70"/>
          <p:cNvCxnSpPr>
            <a:stCxn id="67" idx="0"/>
            <a:endCxn id="42" idx="2"/>
          </p:cNvCxnSpPr>
          <p:nvPr/>
        </p:nvCxnSpPr>
        <p:spPr>
          <a:xfrm flipH="1" flipV="1">
            <a:off x="4052291" y="3467100"/>
            <a:ext cx="5350" cy="446124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 flipV="1">
            <a:off x="4574379" y="3442216"/>
            <a:ext cx="949035" cy="602734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2581168" y="3359350"/>
            <a:ext cx="1022851" cy="68560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4872632" y="3905250"/>
            <a:ext cx="1133478" cy="876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Web</a:t>
            </a:r>
            <a:r>
              <a:rPr lang="ja-JP" altLang="en-US" sz="1400" dirty="0" smtClean="0"/>
              <a:t>カメラ①</a:t>
            </a:r>
            <a:endParaRPr kumimoji="1" lang="en-US" altLang="ja-JP" sz="1400" dirty="0" smtClean="0"/>
          </a:p>
        </p:txBody>
      </p:sp>
      <p:sp>
        <p:nvSpPr>
          <p:cNvPr id="68" name="正方形/長方形 67"/>
          <p:cNvSpPr/>
          <p:nvPr/>
        </p:nvSpPr>
        <p:spPr>
          <a:xfrm>
            <a:off x="2086561" y="3913224"/>
            <a:ext cx="1133478" cy="876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Arduino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nano</a:t>
            </a:r>
            <a:endParaRPr kumimoji="1" lang="en-US" altLang="ja-JP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3485552" y="2590800"/>
            <a:ext cx="1133478" cy="876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ハブ</a:t>
            </a:r>
            <a:endParaRPr kumimoji="1" lang="en-US" altLang="ja-JP" dirty="0" smtClean="0"/>
          </a:p>
        </p:txBody>
      </p:sp>
      <p:sp>
        <p:nvSpPr>
          <p:cNvPr id="85" name="正方形/長方形 84"/>
          <p:cNvSpPr/>
          <p:nvPr/>
        </p:nvSpPr>
        <p:spPr>
          <a:xfrm>
            <a:off x="1425172" y="1268376"/>
            <a:ext cx="1426369" cy="876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モーター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ドライバ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×4</a:t>
            </a:r>
            <a:endParaRPr kumimoji="1" lang="en-US" altLang="ja-JP" dirty="0" smtClean="0"/>
          </a:p>
        </p:txBody>
      </p:sp>
      <p:cxnSp>
        <p:nvCxnSpPr>
          <p:cNvPr id="86" name="直線コネクタ 85"/>
          <p:cNvCxnSpPr>
            <a:stCxn id="85" idx="3"/>
            <a:endCxn id="31" idx="1"/>
          </p:cNvCxnSpPr>
          <p:nvPr/>
        </p:nvCxnSpPr>
        <p:spPr>
          <a:xfrm>
            <a:off x="2851541" y="1706526"/>
            <a:ext cx="4875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V="1">
            <a:off x="2118782" y="2151912"/>
            <a:ext cx="1" cy="1768548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2536037" y="3550246"/>
            <a:ext cx="99951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 smtClean="0"/>
              <a:t>シリアル通信</a:t>
            </a:r>
            <a:endParaRPr kumimoji="1" lang="ja-JP" altLang="en-US" sz="1050" dirty="0"/>
          </a:p>
        </p:txBody>
      </p:sp>
      <p:sp>
        <p:nvSpPr>
          <p:cNvPr id="96" name="正方形/長方形 95"/>
          <p:cNvSpPr/>
          <p:nvPr/>
        </p:nvSpPr>
        <p:spPr>
          <a:xfrm>
            <a:off x="534522" y="1495131"/>
            <a:ext cx="752936" cy="422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Li-</a:t>
            </a:r>
            <a:r>
              <a:rPr kumimoji="1" lang="en-US" altLang="ja-JP" dirty="0" err="1" smtClean="0"/>
              <a:t>po</a:t>
            </a:r>
            <a:endParaRPr kumimoji="1" lang="en-US" altLang="ja-JP" dirty="0" smtClean="0"/>
          </a:p>
        </p:txBody>
      </p:sp>
      <p:cxnSp>
        <p:nvCxnSpPr>
          <p:cNvPr id="97" name="直線コネクタ 96"/>
          <p:cNvCxnSpPr>
            <a:stCxn id="85" idx="1"/>
            <a:endCxn id="96" idx="3"/>
          </p:cNvCxnSpPr>
          <p:nvPr/>
        </p:nvCxnSpPr>
        <p:spPr>
          <a:xfrm flipH="1">
            <a:off x="1287458" y="1706526"/>
            <a:ext cx="13771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endCxn id="17" idx="0"/>
          </p:cNvCxnSpPr>
          <p:nvPr/>
        </p:nvCxnSpPr>
        <p:spPr>
          <a:xfrm>
            <a:off x="4776490" y="1706526"/>
            <a:ext cx="2344039" cy="132213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1206779" y="2697258"/>
            <a:ext cx="99208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ADC</a:t>
            </a:r>
            <a:br>
              <a:rPr lang="en-US" altLang="ja-JP" sz="1100" dirty="0" smtClean="0"/>
            </a:br>
            <a:r>
              <a:rPr lang="en-US" altLang="ja-JP" sz="1100" dirty="0" smtClean="0"/>
              <a:t>(</a:t>
            </a:r>
            <a:r>
              <a:rPr lang="ja-JP" altLang="en-US" sz="1100" dirty="0" smtClean="0"/>
              <a:t>モータ電流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sp>
        <p:nvSpPr>
          <p:cNvPr id="117" name="正方形/長方形 116"/>
          <p:cNvSpPr/>
          <p:nvPr/>
        </p:nvSpPr>
        <p:spPr>
          <a:xfrm>
            <a:off x="3641519" y="601827"/>
            <a:ext cx="821541" cy="2919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IMU</a:t>
            </a:r>
          </a:p>
        </p:txBody>
      </p:sp>
      <p:cxnSp>
        <p:nvCxnSpPr>
          <p:cNvPr id="118" name="直線コネクタ 117"/>
          <p:cNvCxnSpPr>
            <a:stCxn id="31" idx="0"/>
            <a:endCxn id="117" idx="2"/>
          </p:cNvCxnSpPr>
          <p:nvPr/>
        </p:nvCxnSpPr>
        <p:spPr>
          <a:xfrm flipH="1" flipV="1">
            <a:off x="4052290" y="893805"/>
            <a:ext cx="1" cy="374571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3462335" y="927202"/>
            <a:ext cx="5084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</a:t>
            </a:r>
            <a:endParaRPr kumimoji="1" lang="ja-JP" altLang="en-US" sz="1400" dirty="0"/>
          </a:p>
        </p:txBody>
      </p:sp>
      <p:sp>
        <p:nvSpPr>
          <p:cNvPr id="130" name="正方形/長方形 129"/>
          <p:cNvSpPr/>
          <p:nvPr/>
        </p:nvSpPr>
        <p:spPr>
          <a:xfrm>
            <a:off x="9110661" y="3359350"/>
            <a:ext cx="2066926" cy="992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DUALSHOCK3</a:t>
            </a:r>
          </a:p>
        </p:txBody>
      </p:sp>
      <p:cxnSp>
        <p:nvCxnSpPr>
          <p:cNvPr id="131" name="直線コネクタ 130"/>
          <p:cNvCxnSpPr>
            <a:stCxn id="130" idx="0"/>
            <a:endCxn id="10" idx="2"/>
          </p:cNvCxnSpPr>
          <p:nvPr/>
        </p:nvCxnSpPr>
        <p:spPr>
          <a:xfrm flipV="1">
            <a:off x="10144124" y="2305050"/>
            <a:ext cx="1" cy="105430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/>
          <p:cNvSpPr txBox="1"/>
          <p:nvPr/>
        </p:nvSpPr>
        <p:spPr>
          <a:xfrm>
            <a:off x="9737956" y="2666854"/>
            <a:ext cx="827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有線</a:t>
            </a:r>
            <a:endParaRPr kumimoji="1" lang="ja-JP" altLang="en-US" dirty="0"/>
          </a:p>
        </p:txBody>
      </p:sp>
      <p:cxnSp>
        <p:nvCxnSpPr>
          <p:cNvPr id="58" name="直線コネクタ 57"/>
          <p:cNvCxnSpPr/>
          <p:nvPr/>
        </p:nvCxnSpPr>
        <p:spPr>
          <a:xfrm flipH="1" flipV="1">
            <a:off x="4740774" y="2094428"/>
            <a:ext cx="710205" cy="871022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3339106" y="1268376"/>
            <a:ext cx="1426369" cy="876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Raspberry Pi 3</a:t>
            </a:r>
          </a:p>
          <a:p>
            <a:pPr algn="ctr"/>
            <a:r>
              <a:rPr lang="en-US" altLang="ja-JP" sz="1100" dirty="0" smtClean="0"/>
              <a:t>(</a:t>
            </a:r>
            <a:r>
              <a:rPr lang="en-US" altLang="ja-JP" sz="1100" dirty="0" err="1" smtClean="0"/>
              <a:t>Python,Javascript,html</a:t>
            </a:r>
            <a:r>
              <a:rPr lang="en-US" altLang="ja-JP" sz="1100" dirty="0" smtClean="0"/>
              <a:t>)</a:t>
            </a:r>
            <a:endParaRPr kumimoji="1" lang="en-US" altLang="ja-JP" sz="1100" dirty="0" smtClean="0"/>
          </a:p>
        </p:txBody>
      </p:sp>
      <p:cxnSp>
        <p:nvCxnSpPr>
          <p:cNvPr id="60" name="直線コネクタ 59"/>
          <p:cNvCxnSpPr/>
          <p:nvPr/>
        </p:nvCxnSpPr>
        <p:spPr>
          <a:xfrm flipV="1">
            <a:off x="5748088" y="3290592"/>
            <a:ext cx="0" cy="629868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 flipV="1">
            <a:off x="5783806" y="3028658"/>
            <a:ext cx="769929" cy="590842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880568" y="1917921"/>
            <a:ext cx="0" cy="250445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10990" y="4383116"/>
            <a:ext cx="117557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27737" y="3465608"/>
            <a:ext cx="87786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ADC</a:t>
            </a:r>
            <a:br>
              <a:rPr lang="en-US" altLang="ja-JP" sz="1100" dirty="0" smtClean="0"/>
            </a:br>
            <a:r>
              <a:rPr lang="en-US" altLang="ja-JP" sz="1100" dirty="0" smtClean="0"/>
              <a:t>(</a:t>
            </a:r>
            <a:r>
              <a:rPr lang="ja-JP" altLang="en-US" sz="1100" dirty="0" smtClean="0"/>
              <a:t>電源電圧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sp>
        <p:nvSpPr>
          <p:cNvPr id="54" name="正方形/長方形 53"/>
          <p:cNvSpPr/>
          <p:nvPr/>
        </p:nvSpPr>
        <p:spPr>
          <a:xfrm>
            <a:off x="4889893" y="2766724"/>
            <a:ext cx="1010842" cy="5238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サーボ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×4</a:t>
            </a:r>
            <a:endParaRPr kumimoji="1"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6407344" y="3028658"/>
            <a:ext cx="1426369" cy="1181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無線ルータ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小</a:t>
            </a:r>
            <a:r>
              <a:rPr lang="en-US" altLang="ja-JP" sz="1400" dirty="0" smtClean="0"/>
              <a:t>×2</a:t>
            </a:r>
          </a:p>
          <a:p>
            <a:pPr algn="ctr"/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ルータ，</a:t>
            </a:r>
            <a:r>
              <a:rPr kumimoji="1" lang="en-US" altLang="ja-JP" sz="1400" dirty="0" err="1" smtClean="0"/>
              <a:t>eneloop</a:t>
            </a:r>
            <a:r>
              <a:rPr kumimoji="1" lang="en-US" altLang="ja-JP" sz="1400" dirty="0" smtClean="0"/>
              <a:t> ×4</a:t>
            </a:r>
            <a:r>
              <a:rPr kumimoji="1" lang="ja-JP" altLang="en-US" sz="1400" dirty="0" err="1" smtClean="0"/>
              <a:t>，</a:t>
            </a:r>
            <a:r>
              <a:rPr lang="en-US" altLang="ja-JP" sz="1400" dirty="0" smtClean="0"/>
              <a:t>DC/DC</a:t>
            </a:r>
            <a:r>
              <a:rPr kumimoji="1" lang="en-US" altLang="ja-JP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727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10838" y="120502"/>
            <a:ext cx="10612581" cy="5328905"/>
            <a:chOff x="110838" y="120502"/>
            <a:chExt cx="10612581" cy="5328905"/>
          </a:xfrm>
        </p:grpSpPr>
        <p:sp>
          <p:nvSpPr>
            <p:cNvPr id="2" name="角丸四角形 1"/>
            <p:cNvSpPr/>
            <p:nvPr/>
          </p:nvSpPr>
          <p:spPr>
            <a:xfrm>
              <a:off x="486293" y="523681"/>
              <a:ext cx="1479666" cy="8894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DUAL</a:t>
              </a:r>
            </a:p>
            <a:p>
              <a:pPr algn="ctr"/>
              <a:r>
                <a:rPr kumimoji="1" lang="en-US" altLang="ja-JP" dirty="0" smtClean="0"/>
                <a:t>SHOCK3</a:t>
              </a:r>
              <a:endParaRPr kumimoji="1" lang="ja-JP" altLang="en-US" dirty="0"/>
            </a:p>
          </p:txBody>
        </p:sp>
        <p:sp>
          <p:nvSpPr>
            <p:cNvPr id="3" name="角丸四角形 2"/>
            <p:cNvSpPr/>
            <p:nvPr/>
          </p:nvSpPr>
          <p:spPr>
            <a:xfrm>
              <a:off x="2776451" y="390696"/>
              <a:ext cx="1479666" cy="2601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パソコン</a:t>
              </a:r>
              <a:endParaRPr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 smtClean="0"/>
            </a:p>
            <a:p>
              <a:pPr algn="ctr"/>
              <a:endParaRPr kumimoji="1" lang="en-US" altLang="ja-JP" dirty="0" smtClean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/>
            </a:p>
            <a:p>
              <a:pPr algn="ctr"/>
              <a:endParaRPr kumimoji="1" lang="ja-JP" altLang="en-US" dirty="0"/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2934393" y="731513"/>
              <a:ext cx="1163782" cy="46551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Python</a:t>
              </a:r>
              <a:endParaRPr kumimoji="1" lang="ja-JP" altLang="en-US" dirty="0"/>
            </a:p>
          </p:txBody>
        </p:sp>
        <p:cxnSp>
          <p:nvCxnSpPr>
            <p:cNvPr id="6" name="直線矢印コネクタ 5"/>
            <p:cNvCxnSpPr>
              <a:stCxn id="2" idx="3"/>
              <a:endCxn id="4" idx="1"/>
            </p:cNvCxnSpPr>
            <p:nvPr/>
          </p:nvCxnSpPr>
          <p:spPr>
            <a:xfrm flipV="1">
              <a:off x="1965959" y="964271"/>
              <a:ext cx="968434" cy="41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角丸四角形 6"/>
            <p:cNvSpPr/>
            <p:nvPr/>
          </p:nvSpPr>
          <p:spPr>
            <a:xfrm>
              <a:off x="2934393" y="1363280"/>
              <a:ext cx="1163782" cy="14962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/>
                <a:t>ブラウザ</a:t>
              </a:r>
              <a:endParaRPr kumimoji="1" lang="ja-JP" altLang="en-US" sz="16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5926974" y="390695"/>
              <a:ext cx="1970115" cy="3208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RasPi3</a:t>
              </a:r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 smtClean="0"/>
            </a:p>
            <a:p>
              <a:pPr algn="ctr"/>
              <a:endParaRPr kumimoji="1" lang="en-US" altLang="ja-JP" dirty="0" smtClean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/>
            </a:p>
            <a:p>
              <a:pPr algn="ctr"/>
              <a:endParaRPr lang="en-US" altLang="ja-JP" dirty="0" smtClean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lang="en-US" altLang="ja-JP" dirty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057399" y="627298"/>
              <a:ext cx="565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USB</a:t>
              </a:r>
              <a:endParaRPr kumimoji="1" lang="ja-JP" altLang="en-US" sz="1400" dirty="0"/>
            </a:p>
          </p:txBody>
        </p:sp>
        <p:cxnSp>
          <p:nvCxnSpPr>
            <p:cNvPr id="11" name="直線矢印コネクタ 10"/>
            <p:cNvCxnSpPr>
              <a:endCxn id="9" idx="1"/>
            </p:cNvCxnSpPr>
            <p:nvPr/>
          </p:nvCxnSpPr>
          <p:spPr>
            <a:xfrm>
              <a:off x="5372795" y="964264"/>
              <a:ext cx="70380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4397436" y="154260"/>
              <a:ext cx="1413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有線･無線</a:t>
              </a:r>
              <a:r>
                <a:rPr kumimoji="1" lang="en-US" altLang="ja-JP" sz="1400" dirty="0" smtClean="0"/>
                <a:t/>
              </a:r>
              <a:br>
                <a:rPr kumimoji="1" lang="en-US" altLang="ja-JP" sz="1400" dirty="0" smtClean="0"/>
              </a:br>
              <a:r>
                <a:rPr kumimoji="1" lang="en-US" altLang="ja-JP" sz="1400" dirty="0" smtClean="0"/>
                <a:t>(socket)</a:t>
              </a:r>
              <a:endParaRPr kumimoji="1" lang="ja-JP" altLang="en-US" sz="1400" dirty="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6076604" y="1363280"/>
              <a:ext cx="1163782" cy="14962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Webiopi</a:t>
              </a:r>
              <a:endParaRPr kumimoji="1" lang="en-US" altLang="ja-JP" sz="1600" dirty="0" smtClean="0"/>
            </a:p>
            <a:p>
              <a:pPr algn="ctr"/>
              <a:endParaRPr lang="en-US" altLang="ja-JP" sz="1600" dirty="0"/>
            </a:p>
            <a:p>
              <a:pPr algn="ctr"/>
              <a:endParaRPr kumimoji="1" lang="en-US" altLang="ja-JP" sz="1600" dirty="0" smtClean="0"/>
            </a:p>
            <a:p>
              <a:pPr algn="ctr"/>
              <a:endParaRPr lang="en-US" altLang="ja-JP" sz="1600" dirty="0"/>
            </a:p>
            <a:p>
              <a:pPr algn="ctr"/>
              <a:endParaRPr kumimoji="1" lang="en-US" altLang="ja-JP" sz="1600" dirty="0" smtClean="0"/>
            </a:p>
            <a:p>
              <a:pPr algn="ctr"/>
              <a:endParaRPr kumimoji="1" lang="en-US" altLang="ja-JP" sz="1600" dirty="0" smtClean="0"/>
            </a:p>
          </p:txBody>
        </p:sp>
        <p:cxnSp>
          <p:nvCxnSpPr>
            <p:cNvPr id="17" name="直線矢印コネクタ 16"/>
            <p:cNvCxnSpPr>
              <a:stCxn id="16" idx="1"/>
            </p:cNvCxnSpPr>
            <p:nvPr/>
          </p:nvCxnSpPr>
          <p:spPr>
            <a:xfrm flipH="1">
              <a:off x="5372795" y="2111429"/>
              <a:ext cx="70380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角丸四角形 22"/>
            <p:cNvSpPr/>
            <p:nvPr/>
          </p:nvSpPr>
          <p:spPr>
            <a:xfrm>
              <a:off x="8778240" y="731506"/>
              <a:ext cx="1163782" cy="465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MD×4</a:t>
              </a:r>
              <a:endParaRPr kumimoji="1" lang="ja-JP" altLang="en-US" dirty="0"/>
            </a:p>
          </p:txBody>
        </p:sp>
        <p:cxnSp>
          <p:nvCxnSpPr>
            <p:cNvPr id="24" name="直線矢印コネクタ 23"/>
            <p:cNvCxnSpPr>
              <a:stCxn id="9" idx="3"/>
              <a:endCxn id="23" idx="1"/>
            </p:cNvCxnSpPr>
            <p:nvPr/>
          </p:nvCxnSpPr>
          <p:spPr>
            <a:xfrm>
              <a:off x="7240386" y="964264"/>
              <a:ext cx="15378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7631083" y="386171"/>
              <a:ext cx="1246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GPIO</a:t>
              </a:r>
              <a:br>
                <a:rPr kumimoji="1" lang="en-US" altLang="ja-JP" sz="1400" dirty="0" smtClean="0"/>
              </a:br>
              <a:r>
                <a:rPr kumimoji="1" lang="en-US" altLang="ja-JP" sz="1400" dirty="0" smtClean="0"/>
                <a:t>(</a:t>
              </a:r>
              <a:r>
                <a:rPr kumimoji="1" lang="en-US" altLang="ja-JP" sz="1400" dirty="0" err="1" smtClean="0"/>
                <a:t>pigpio</a:t>
              </a:r>
              <a:r>
                <a:rPr kumimoji="1" lang="en-US" altLang="ja-JP" sz="1400" dirty="0" smtClean="0"/>
                <a:t>)</a:t>
              </a:r>
              <a:endParaRPr kumimoji="1" lang="ja-JP" altLang="en-US" sz="1400" dirty="0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8778240" y="1413144"/>
              <a:ext cx="1163782" cy="465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/>
                <a:t>サーボ</a:t>
              </a:r>
              <a:r>
                <a:rPr kumimoji="1" lang="en-US" altLang="ja-JP" sz="1600" dirty="0" smtClean="0"/>
                <a:t>×4</a:t>
              </a:r>
              <a:endParaRPr kumimoji="1" lang="ja-JP" altLang="en-US" sz="1600" dirty="0"/>
            </a:p>
          </p:txBody>
        </p:sp>
        <p:cxnSp>
          <p:nvCxnSpPr>
            <p:cNvPr id="32" name="直線矢印コネクタ 31"/>
            <p:cNvCxnSpPr>
              <a:stCxn id="9" idx="3"/>
              <a:endCxn id="29" idx="1"/>
            </p:cNvCxnSpPr>
            <p:nvPr/>
          </p:nvCxnSpPr>
          <p:spPr>
            <a:xfrm>
              <a:off x="7240386" y="964264"/>
              <a:ext cx="1537854" cy="68163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角丸四角形 42"/>
            <p:cNvSpPr/>
            <p:nvPr/>
          </p:nvSpPr>
          <p:spPr>
            <a:xfrm>
              <a:off x="6242860" y="2011683"/>
              <a:ext cx="847896" cy="33250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err="1" smtClean="0"/>
                <a:t>Javascript</a:t>
              </a:r>
              <a:endParaRPr kumimoji="1" lang="ja-JP" altLang="en-US" sz="1050" dirty="0"/>
            </a:p>
          </p:txBody>
        </p:sp>
        <p:sp>
          <p:nvSpPr>
            <p:cNvPr id="44" name="角丸四角形 43"/>
            <p:cNvSpPr/>
            <p:nvPr/>
          </p:nvSpPr>
          <p:spPr>
            <a:xfrm>
              <a:off x="6234547" y="1629281"/>
              <a:ext cx="847896" cy="33250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/>
                <a:t>Html</a:t>
              </a:r>
              <a:endParaRPr kumimoji="1" lang="ja-JP" altLang="en-US" sz="1400" dirty="0"/>
            </a:p>
          </p:txBody>
        </p:sp>
        <p:cxnSp>
          <p:nvCxnSpPr>
            <p:cNvPr id="49" name="直線矢印コネクタ 48"/>
            <p:cNvCxnSpPr>
              <a:stCxn id="46" idx="0"/>
              <a:endCxn id="44" idx="3"/>
            </p:cNvCxnSpPr>
            <p:nvPr/>
          </p:nvCxnSpPr>
          <p:spPr>
            <a:xfrm flipH="1" flipV="1">
              <a:off x="7082443" y="1795533"/>
              <a:ext cx="2277688" cy="2285997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>
              <a:off x="9360131" y="1870347"/>
              <a:ext cx="0" cy="2211183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角丸四角形 40"/>
            <p:cNvSpPr/>
            <p:nvPr/>
          </p:nvSpPr>
          <p:spPr>
            <a:xfrm>
              <a:off x="6242860" y="2427316"/>
              <a:ext cx="847896" cy="33250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/>
                <a:t>Python</a:t>
              </a:r>
              <a:endParaRPr kumimoji="1" lang="ja-JP" altLang="en-US" sz="1400" dirty="0"/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8778240" y="4081530"/>
              <a:ext cx="1163782" cy="465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Web</a:t>
              </a:r>
              <a:r>
                <a:rPr lang="ja-JP" altLang="en-US" sz="1200" dirty="0" smtClean="0"/>
                <a:t>カメラ①</a:t>
              </a:r>
              <a:endParaRPr lang="en-US" altLang="ja-JP" sz="1200" dirty="0" smtClean="0"/>
            </a:p>
            <a:p>
              <a:pPr algn="ctr"/>
              <a:r>
                <a:rPr kumimoji="1" lang="en-US" altLang="ja-JP" sz="1200" dirty="0" smtClean="0"/>
                <a:t>(C270)</a:t>
              </a:r>
              <a:endParaRPr kumimoji="1" lang="ja-JP" altLang="en-US" sz="12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8106986" y="2506764"/>
              <a:ext cx="1126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err="1" smtClean="0"/>
                <a:t>mjpg</a:t>
              </a:r>
              <a:r>
                <a:rPr kumimoji="1" lang="en-US" altLang="ja-JP" sz="1400" dirty="0" smtClean="0"/>
                <a:t>-</a:t>
              </a:r>
              <a:br>
                <a:rPr kumimoji="1" lang="en-US" altLang="ja-JP" sz="1400" dirty="0" smtClean="0"/>
              </a:br>
              <a:r>
                <a:rPr kumimoji="1" lang="en-US" altLang="ja-JP" sz="1400" dirty="0" smtClean="0"/>
                <a:t>streamer</a:t>
              </a:r>
              <a:endParaRPr kumimoji="1" lang="ja-JP" altLang="en-US" sz="1400" dirty="0"/>
            </a:p>
          </p:txBody>
        </p:sp>
        <p:cxnSp>
          <p:nvCxnSpPr>
            <p:cNvPr id="73" name="直線矢印コネクタ 72"/>
            <p:cNvCxnSpPr>
              <a:stCxn id="70" idx="0"/>
              <a:endCxn id="41" idx="2"/>
            </p:cNvCxnSpPr>
            <p:nvPr/>
          </p:nvCxnSpPr>
          <p:spPr>
            <a:xfrm flipH="1" flipV="1">
              <a:off x="6666808" y="2759820"/>
              <a:ext cx="18011" cy="132171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/>
            <p:cNvSpPr txBox="1"/>
            <p:nvPr/>
          </p:nvSpPr>
          <p:spPr>
            <a:xfrm>
              <a:off x="6651569" y="3595538"/>
              <a:ext cx="1030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シリアル</a:t>
              </a:r>
              <a:r>
                <a:rPr kumimoji="1" lang="en-US" altLang="ja-JP" sz="1400" dirty="0" smtClean="0"/>
                <a:t>(</a:t>
              </a:r>
              <a:r>
                <a:rPr kumimoji="1" lang="en-US" altLang="ja-JP" sz="1400" dirty="0" err="1" smtClean="0"/>
                <a:t>pyserial</a:t>
              </a:r>
              <a:r>
                <a:rPr kumimoji="1" lang="en-US" altLang="ja-JP" sz="1400" dirty="0" smtClean="0"/>
                <a:t>)</a:t>
              </a:r>
              <a:endParaRPr kumimoji="1" lang="ja-JP" altLang="en-US" sz="1400" dirty="0"/>
            </a:p>
          </p:txBody>
        </p:sp>
        <p:cxnSp>
          <p:nvCxnSpPr>
            <p:cNvPr id="81" name="直線矢印コネクタ 80"/>
            <p:cNvCxnSpPr>
              <a:stCxn id="72" idx="0"/>
              <a:endCxn id="41" idx="2"/>
            </p:cNvCxnSpPr>
            <p:nvPr/>
          </p:nvCxnSpPr>
          <p:spPr>
            <a:xfrm flipV="1">
              <a:off x="5166014" y="2759820"/>
              <a:ext cx="1500794" cy="132171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角丸四角形 71"/>
            <p:cNvSpPr/>
            <p:nvPr/>
          </p:nvSpPr>
          <p:spPr>
            <a:xfrm>
              <a:off x="4584123" y="4081530"/>
              <a:ext cx="1163782" cy="465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IMU</a:t>
              </a:r>
            </a:p>
            <a:p>
              <a:pPr algn="ctr"/>
              <a:r>
                <a:rPr kumimoji="1" lang="en-US" altLang="ja-JP" sz="1200" dirty="0" smtClean="0"/>
                <a:t>(MPU-9250)</a:t>
              </a:r>
              <a:endParaRPr kumimoji="1" lang="ja-JP" altLang="en-US" sz="1200" dirty="0"/>
            </a:p>
          </p:txBody>
        </p:sp>
        <p:sp>
          <p:nvSpPr>
            <p:cNvPr id="70" name="角丸四角形 69"/>
            <p:cNvSpPr/>
            <p:nvPr/>
          </p:nvSpPr>
          <p:spPr>
            <a:xfrm>
              <a:off x="6102928" y="4081530"/>
              <a:ext cx="1163782" cy="465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/>
                <a:t>Arduino </a:t>
              </a:r>
              <a:r>
                <a:rPr kumimoji="1" lang="en-US" altLang="ja-JP" sz="1400" dirty="0" err="1" smtClean="0"/>
                <a:t>nano</a:t>
              </a:r>
              <a:endParaRPr kumimoji="1" lang="ja-JP" altLang="en-US" sz="1400" dirty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4617721" y="3296697"/>
              <a:ext cx="1030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I2C</a:t>
              </a:r>
            </a:p>
            <a:p>
              <a:pPr algn="ctr"/>
              <a:r>
                <a:rPr lang="en-US" altLang="ja-JP" sz="1400" dirty="0" smtClean="0"/>
                <a:t>(</a:t>
              </a:r>
              <a:r>
                <a:rPr lang="en-US" altLang="ja-JP" sz="1400" dirty="0" err="1" smtClean="0"/>
                <a:t>smbus</a:t>
              </a:r>
              <a:r>
                <a:rPr lang="en-US" altLang="ja-JP" sz="1400" dirty="0" smtClean="0"/>
                <a:t>)</a:t>
              </a:r>
              <a:endParaRPr kumimoji="1" lang="ja-JP" altLang="en-US" sz="1400" dirty="0"/>
            </a:p>
          </p:txBody>
        </p:sp>
        <p:cxnSp>
          <p:nvCxnSpPr>
            <p:cNvPr id="85" name="直線矢印コネクタ 84"/>
            <p:cNvCxnSpPr>
              <a:endCxn id="70" idx="2"/>
            </p:cNvCxnSpPr>
            <p:nvPr/>
          </p:nvCxnSpPr>
          <p:spPr>
            <a:xfrm flipV="1">
              <a:off x="6684819" y="4547046"/>
              <a:ext cx="0" cy="556969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6666808" y="5095702"/>
              <a:ext cx="405661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10723419" y="964264"/>
              <a:ext cx="0" cy="41516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23" idx="3"/>
            </p:cNvCxnSpPr>
            <p:nvPr/>
          </p:nvCxnSpPr>
          <p:spPr>
            <a:xfrm>
              <a:off x="9942022" y="964264"/>
              <a:ext cx="78139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9360828" y="5141630"/>
              <a:ext cx="1030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ADC</a:t>
              </a:r>
              <a:endParaRPr kumimoji="1" lang="ja-JP" altLang="en-US" sz="1400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4405747" y="2568747"/>
              <a:ext cx="1413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有線･無線</a:t>
              </a:r>
              <a:r>
                <a:rPr lang="en-US" altLang="ja-JP" sz="1400" dirty="0" smtClean="0"/>
                <a:t>LA</a:t>
              </a:r>
              <a:r>
                <a:rPr lang="en-US" altLang="ja-JP" sz="1400" dirty="0"/>
                <a:t>N</a:t>
              </a:r>
              <a:endParaRPr kumimoji="1" lang="ja-JP" altLang="en-US" sz="1400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076604" y="731506"/>
              <a:ext cx="1163782" cy="46551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Python</a:t>
              </a:r>
              <a:endParaRPr kumimoji="1" lang="ja-JP" altLang="en-US" dirty="0"/>
            </a:p>
          </p:txBody>
        </p:sp>
        <p:grpSp>
          <p:nvGrpSpPr>
            <p:cNvPr id="113" name="グループ化 112"/>
            <p:cNvGrpSpPr/>
            <p:nvPr/>
          </p:nvGrpSpPr>
          <p:grpSpPr>
            <a:xfrm>
              <a:off x="110838" y="4647251"/>
              <a:ext cx="5261957" cy="770727"/>
              <a:chOff x="486293" y="4678680"/>
              <a:chExt cx="5261957" cy="770727"/>
            </a:xfrm>
          </p:grpSpPr>
          <p:sp>
            <p:nvSpPr>
              <p:cNvPr id="103" name="角丸四角形 102"/>
              <p:cNvSpPr/>
              <p:nvPr/>
            </p:nvSpPr>
            <p:spPr>
              <a:xfrm>
                <a:off x="569422" y="4850787"/>
                <a:ext cx="1197033" cy="4451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デバイス</a:t>
                </a:r>
                <a:endParaRPr kumimoji="1" lang="ja-JP" altLang="en-US" dirty="0"/>
              </a:p>
            </p:txBody>
          </p:sp>
          <p:sp>
            <p:nvSpPr>
              <p:cNvPr id="104" name="角丸四角形 103"/>
              <p:cNvSpPr/>
              <p:nvPr/>
            </p:nvSpPr>
            <p:spPr>
              <a:xfrm>
                <a:off x="1856509" y="4834092"/>
                <a:ext cx="1197033" cy="44511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ソフト</a:t>
                </a:r>
                <a:endParaRPr kumimoji="1" lang="ja-JP" altLang="en-US" dirty="0"/>
              </a:p>
            </p:txBody>
          </p:sp>
          <p:sp>
            <p:nvSpPr>
              <p:cNvPr id="105" name="角丸四角形 104"/>
              <p:cNvSpPr/>
              <p:nvPr/>
            </p:nvSpPr>
            <p:spPr>
              <a:xfrm>
                <a:off x="3187930" y="4834092"/>
                <a:ext cx="1197033" cy="44511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 smtClean="0"/>
                  <a:t>プログラム</a:t>
                </a:r>
                <a:endParaRPr kumimoji="1" lang="ja-JP" altLang="en-US" sz="1400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4335088" y="4795039"/>
                <a:ext cx="14131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 smtClean="0"/>
                  <a:t>通信方法</a:t>
                </a:r>
                <a:r>
                  <a:rPr kumimoji="1" lang="en-US" altLang="ja-JP" sz="1400" dirty="0" smtClean="0"/>
                  <a:t/>
                </a:r>
                <a:br>
                  <a:rPr kumimoji="1" lang="en-US" altLang="ja-JP" sz="1400" dirty="0" smtClean="0"/>
                </a:br>
                <a:r>
                  <a:rPr kumimoji="1" lang="en-US" altLang="ja-JP" sz="1400" dirty="0" smtClean="0"/>
                  <a:t>(</a:t>
                </a:r>
                <a:r>
                  <a:rPr kumimoji="1" lang="ja-JP" altLang="en-US" sz="1400" dirty="0" smtClean="0"/>
                  <a:t>ライブラリ名</a:t>
                </a:r>
                <a:r>
                  <a:rPr kumimoji="1" lang="en-US" altLang="ja-JP" sz="1400" dirty="0" smtClean="0"/>
                  <a:t>)</a:t>
                </a:r>
                <a:endParaRPr kumimoji="1" lang="ja-JP" altLang="en-US" sz="1400" dirty="0"/>
              </a:p>
            </p:txBody>
          </p:sp>
          <p:sp>
            <p:nvSpPr>
              <p:cNvPr id="112" name="角丸四角形 111"/>
              <p:cNvSpPr/>
              <p:nvPr/>
            </p:nvSpPr>
            <p:spPr>
              <a:xfrm>
                <a:off x="486293" y="4678680"/>
                <a:ext cx="5261957" cy="770727"/>
              </a:xfrm>
              <a:prstGeom prst="round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8" name="角丸四角形 47"/>
            <p:cNvSpPr/>
            <p:nvPr/>
          </p:nvSpPr>
          <p:spPr>
            <a:xfrm>
              <a:off x="9549938" y="2788888"/>
              <a:ext cx="983672" cy="465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/>
                <a:t>Wifi</a:t>
              </a:r>
              <a:r>
                <a:rPr kumimoji="1" lang="ja-JP" altLang="en-US" sz="1200" dirty="0" smtClean="0"/>
                <a:t>中継器</a:t>
              </a:r>
              <a:endParaRPr kumimoji="1" lang="ja-JP" altLang="en-US" sz="1200" dirty="0"/>
            </a:p>
          </p:txBody>
        </p:sp>
        <p:cxnSp>
          <p:nvCxnSpPr>
            <p:cNvPr id="50" name="直線矢印コネクタ 49"/>
            <p:cNvCxnSpPr>
              <a:stCxn id="29" idx="2"/>
              <a:endCxn id="48" idx="0"/>
            </p:cNvCxnSpPr>
            <p:nvPr/>
          </p:nvCxnSpPr>
          <p:spPr>
            <a:xfrm>
              <a:off x="9360131" y="1878660"/>
              <a:ext cx="681643" cy="91022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/>
            <p:cNvSpPr txBox="1"/>
            <p:nvPr/>
          </p:nvSpPr>
          <p:spPr>
            <a:xfrm>
              <a:off x="7639395" y="1500487"/>
              <a:ext cx="1246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GPIO</a:t>
              </a:r>
              <a:br>
                <a:rPr kumimoji="1" lang="en-US" altLang="ja-JP" sz="1400" dirty="0" smtClean="0"/>
              </a:br>
              <a:r>
                <a:rPr kumimoji="1" lang="en-US" altLang="ja-JP" sz="1400" dirty="0" smtClean="0"/>
                <a:t>(</a:t>
              </a:r>
              <a:r>
                <a:rPr kumimoji="1" lang="en-US" altLang="ja-JP" sz="1400" dirty="0" err="1" smtClean="0"/>
                <a:t>pigpio</a:t>
              </a:r>
              <a:r>
                <a:rPr kumimoji="1" lang="en-US" altLang="ja-JP" sz="1400" dirty="0" smtClean="0"/>
                <a:t>)</a:t>
              </a:r>
              <a:endParaRPr kumimoji="1" lang="ja-JP" altLang="en-US" sz="1400" dirty="0"/>
            </a:p>
          </p:txBody>
        </p:sp>
        <p:sp>
          <p:nvSpPr>
            <p:cNvPr id="68" name="角丸四角形 67"/>
            <p:cNvSpPr/>
            <p:nvPr/>
          </p:nvSpPr>
          <p:spPr>
            <a:xfrm>
              <a:off x="8778240" y="120502"/>
              <a:ext cx="1163782" cy="3205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/>
                <a:t>モータ</a:t>
              </a:r>
              <a:r>
                <a:rPr kumimoji="1" lang="en-US" altLang="ja-JP" sz="1600" dirty="0" smtClean="0"/>
                <a:t>×4</a:t>
              </a:r>
              <a:endParaRPr kumimoji="1" lang="ja-JP" altLang="en-US" sz="1600" dirty="0"/>
            </a:p>
          </p:txBody>
        </p:sp>
        <p:cxnSp>
          <p:nvCxnSpPr>
            <p:cNvPr id="71" name="直線矢印コネクタ 70"/>
            <p:cNvCxnSpPr>
              <a:stCxn id="23" idx="0"/>
              <a:endCxn id="68" idx="2"/>
            </p:cNvCxnSpPr>
            <p:nvPr/>
          </p:nvCxnSpPr>
          <p:spPr>
            <a:xfrm flipV="1">
              <a:off x="9360131" y="441044"/>
              <a:ext cx="0" cy="290462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角丸四角形 60"/>
            <p:cNvSpPr/>
            <p:nvPr/>
          </p:nvSpPr>
          <p:spPr>
            <a:xfrm>
              <a:off x="7523712" y="4099052"/>
              <a:ext cx="1163782" cy="465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Web</a:t>
              </a:r>
              <a:r>
                <a:rPr lang="ja-JP" altLang="en-US" sz="1200" dirty="0" smtClean="0"/>
                <a:t>カメラ②</a:t>
              </a:r>
              <a:endParaRPr lang="en-US" altLang="ja-JP" sz="1200" dirty="0" smtClean="0"/>
            </a:p>
            <a:p>
              <a:pPr algn="ctr"/>
              <a:r>
                <a:rPr kumimoji="1" lang="en-US" altLang="ja-JP" sz="1200" dirty="0" smtClean="0"/>
                <a:t>(C270)</a:t>
              </a:r>
              <a:endParaRPr kumimoji="1" lang="ja-JP" altLang="en-US" sz="1200" dirty="0"/>
            </a:p>
          </p:txBody>
        </p:sp>
        <p:cxnSp>
          <p:nvCxnSpPr>
            <p:cNvPr id="62" name="直線矢印コネクタ 61"/>
            <p:cNvCxnSpPr>
              <a:stCxn id="61" idx="0"/>
              <a:endCxn id="44" idx="3"/>
            </p:cNvCxnSpPr>
            <p:nvPr/>
          </p:nvCxnSpPr>
          <p:spPr>
            <a:xfrm flipH="1" flipV="1">
              <a:off x="7082443" y="1795533"/>
              <a:ext cx="1023160" cy="2303519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角丸四角形 56"/>
            <p:cNvSpPr/>
            <p:nvPr/>
          </p:nvSpPr>
          <p:spPr>
            <a:xfrm>
              <a:off x="4886153" y="667337"/>
              <a:ext cx="466550" cy="1903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中継器</a:t>
              </a:r>
              <a:endParaRPr kumimoji="1" lang="ja-JP" altLang="en-US" dirty="0"/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 flipH="1">
              <a:off x="4098176" y="2098783"/>
              <a:ext cx="78797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4098175" y="964264"/>
              <a:ext cx="7879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99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486293" y="523681"/>
            <a:ext cx="1479666" cy="889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DUAL</a:t>
            </a:r>
          </a:p>
          <a:p>
            <a:pPr algn="ctr"/>
            <a:r>
              <a:rPr kumimoji="1" lang="en-US" altLang="ja-JP" dirty="0" smtClean="0"/>
              <a:t>SHOCK3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776451" y="390696"/>
            <a:ext cx="1479666" cy="260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パソコン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934393" y="731513"/>
            <a:ext cx="1163782" cy="4655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Dualshock3.py</a:t>
            </a:r>
            <a:endParaRPr kumimoji="1" lang="ja-JP" altLang="en-US" sz="1200" dirty="0"/>
          </a:p>
        </p:txBody>
      </p:sp>
      <p:cxnSp>
        <p:nvCxnSpPr>
          <p:cNvPr id="6" name="直線矢印コネクタ 5"/>
          <p:cNvCxnSpPr>
            <a:stCxn id="2" idx="3"/>
            <a:endCxn id="4" idx="1"/>
          </p:cNvCxnSpPr>
          <p:nvPr/>
        </p:nvCxnSpPr>
        <p:spPr>
          <a:xfrm flipV="1">
            <a:off x="1965959" y="964271"/>
            <a:ext cx="968434" cy="41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934393" y="1363280"/>
            <a:ext cx="1163782" cy="14962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ブラウザ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(Chrome)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5926974" y="390695"/>
            <a:ext cx="1970115" cy="320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RasPi3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57399" y="627298"/>
            <a:ext cx="56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USB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endCxn id="9" idx="1"/>
          </p:cNvCxnSpPr>
          <p:nvPr/>
        </p:nvCxnSpPr>
        <p:spPr>
          <a:xfrm>
            <a:off x="5372795" y="964264"/>
            <a:ext cx="703809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397436" y="154260"/>
            <a:ext cx="141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有線･無線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(socket)</a:t>
            </a:r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6076604" y="1363280"/>
            <a:ext cx="1163782" cy="14962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Webiopi</a:t>
            </a:r>
            <a:endParaRPr kumimoji="1"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kumimoji="1"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kumimoji="1" lang="en-US" altLang="ja-JP" sz="1600" dirty="0" smtClean="0"/>
          </a:p>
          <a:p>
            <a:pPr algn="ctr"/>
            <a:endParaRPr kumimoji="1" lang="en-US" altLang="ja-JP" sz="1600" dirty="0" smtClean="0"/>
          </a:p>
        </p:txBody>
      </p:sp>
      <p:cxnSp>
        <p:nvCxnSpPr>
          <p:cNvPr id="17" name="直線矢印コネクタ 16"/>
          <p:cNvCxnSpPr>
            <a:stCxn id="16" idx="1"/>
          </p:cNvCxnSpPr>
          <p:nvPr/>
        </p:nvCxnSpPr>
        <p:spPr>
          <a:xfrm flipH="1">
            <a:off x="5372795" y="2111429"/>
            <a:ext cx="703809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8778240" y="731506"/>
            <a:ext cx="1163782" cy="465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MD×4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9" idx="3"/>
            <a:endCxn id="23" idx="1"/>
          </p:cNvCxnSpPr>
          <p:nvPr/>
        </p:nvCxnSpPr>
        <p:spPr>
          <a:xfrm>
            <a:off x="7240386" y="964264"/>
            <a:ext cx="1537854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631083" y="386171"/>
            <a:ext cx="124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pigpio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8778240" y="1413144"/>
            <a:ext cx="1163782" cy="465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サーボ</a:t>
            </a:r>
            <a:r>
              <a:rPr kumimoji="1" lang="en-US" altLang="ja-JP" sz="1600" dirty="0" smtClean="0"/>
              <a:t>×4</a:t>
            </a:r>
            <a:endParaRPr kumimoji="1" lang="ja-JP" altLang="en-US" sz="1600" dirty="0"/>
          </a:p>
        </p:txBody>
      </p:sp>
      <p:cxnSp>
        <p:nvCxnSpPr>
          <p:cNvPr id="32" name="直線矢印コネクタ 31"/>
          <p:cNvCxnSpPr>
            <a:stCxn id="9" idx="3"/>
            <a:endCxn id="29" idx="1"/>
          </p:cNvCxnSpPr>
          <p:nvPr/>
        </p:nvCxnSpPr>
        <p:spPr>
          <a:xfrm>
            <a:off x="7240386" y="964264"/>
            <a:ext cx="1537854" cy="681638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42"/>
          <p:cNvSpPr/>
          <p:nvPr/>
        </p:nvSpPr>
        <p:spPr>
          <a:xfrm>
            <a:off x="6242860" y="2011683"/>
            <a:ext cx="847896" cy="332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IMU.js</a:t>
            </a:r>
            <a:endParaRPr kumimoji="1" lang="ja-JP" altLang="en-US" sz="1050" dirty="0"/>
          </a:p>
        </p:txBody>
      </p:sp>
      <p:sp>
        <p:nvSpPr>
          <p:cNvPr id="44" name="角丸四角形 43"/>
          <p:cNvSpPr/>
          <p:nvPr/>
        </p:nvSpPr>
        <p:spPr>
          <a:xfrm>
            <a:off x="6234547" y="1629281"/>
            <a:ext cx="847896" cy="332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Index.html</a:t>
            </a:r>
            <a:endParaRPr kumimoji="1" lang="ja-JP" altLang="en-US" sz="1000" dirty="0"/>
          </a:p>
        </p:txBody>
      </p:sp>
      <p:cxnSp>
        <p:nvCxnSpPr>
          <p:cNvPr id="49" name="直線矢印コネクタ 48"/>
          <p:cNvCxnSpPr>
            <a:stCxn id="46" idx="0"/>
            <a:endCxn id="44" idx="3"/>
          </p:cNvCxnSpPr>
          <p:nvPr/>
        </p:nvCxnSpPr>
        <p:spPr>
          <a:xfrm flipH="1" flipV="1">
            <a:off x="7082443" y="1795533"/>
            <a:ext cx="2277688" cy="2285997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9360131" y="1870347"/>
            <a:ext cx="0" cy="2211183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6242860" y="2427316"/>
            <a:ext cx="847896" cy="332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Script.py</a:t>
            </a:r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8778240" y="4081530"/>
            <a:ext cx="1163782" cy="465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Web</a:t>
            </a:r>
            <a:r>
              <a:rPr lang="ja-JP" altLang="en-US" sz="1200" dirty="0" smtClean="0"/>
              <a:t>カメラ①</a:t>
            </a:r>
            <a:endParaRPr lang="en-US" altLang="ja-JP" sz="1200" dirty="0" smtClean="0"/>
          </a:p>
          <a:p>
            <a:pPr algn="ctr"/>
            <a:r>
              <a:rPr kumimoji="1" lang="en-US" altLang="ja-JP" sz="1200" dirty="0" smtClean="0"/>
              <a:t>(C270)</a:t>
            </a:r>
            <a:endParaRPr kumimoji="1" lang="ja-JP" altLang="en-US" sz="12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106986" y="2506764"/>
            <a:ext cx="112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 smtClean="0"/>
              <a:t>mjpg</a:t>
            </a:r>
            <a:r>
              <a:rPr kumimoji="1" lang="en-US" altLang="ja-JP" sz="1400" dirty="0" smtClean="0"/>
              <a:t>-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streamer</a:t>
            </a:r>
            <a:endParaRPr kumimoji="1" lang="ja-JP" altLang="en-US" sz="1400" dirty="0"/>
          </a:p>
        </p:txBody>
      </p:sp>
      <p:cxnSp>
        <p:nvCxnSpPr>
          <p:cNvPr id="73" name="直線矢印コネクタ 72"/>
          <p:cNvCxnSpPr>
            <a:stCxn id="70" idx="0"/>
            <a:endCxn id="41" idx="2"/>
          </p:cNvCxnSpPr>
          <p:nvPr/>
        </p:nvCxnSpPr>
        <p:spPr>
          <a:xfrm flipH="1" flipV="1">
            <a:off x="6666808" y="2759820"/>
            <a:ext cx="18011" cy="132171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6651569" y="3595538"/>
            <a:ext cx="103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シリアル</a:t>
            </a: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pyserial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81" name="直線矢印コネクタ 80"/>
          <p:cNvCxnSpPr>
            <a:stCxn id="72" idx="0"/>
            <a:endCxn id="41" idx="2"/>
          </p:cNvCxnSpPr>
          <p:nvPr/>
        </p:nvCxnSpPr>
        <p:spPr>
          <a:xfrm flipV="1">
            <a:off x="5166014" y="2759820"/>
            <a:ext cx="1500794" cy="132171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4584123" y="4081530"/>
            <a:ext cx="1163782" cy="465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IMU</a:t>
            </a:r>
          </a:p>
          <a:p>
            <a:pPr algn="ctr"/>
            <a:r>
              <a:rPr kumimoji="1" lang="en-US" altLang="ja-JP" sz="1200" dirty="0" smtClean="0"/>
              <a:t>(MPU-9250)</a:t>
            </a:r>
            <a:endParaRPr kumimoji="1" lang="ja-JP" altLang="en-US" sz="1200" dirty="0"/>
          </a:p>
        </p:txBody>
      </p:sp>
      <p:sp>
        <p:nvSpPr>
          <p:cNvPr id="70" name="角丸四角形 69"/>
          <p:cNvSpPr/>
          <p:nvPr/>
        </p:nvSpPr>
        <p:spPr>
          <a:xfrm>
            <a:off x="6102928" y="4081530"/>
            <a:ext cx="1163782" cy="465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Arduino </a:t>
            </a:r>
            <a:r>
              <a:rPr kumimoji="1" lang="en-US" altLang="ja-JP" sz="1050" dirty="0" err="1" smtClean="0"/>
              <a:t>nano</a:t>
            </a:r>
            <a:r>
              <a:rPr kumimoji="1" lang="en-US" altLang="ja-JP" sz="1050" dirty="0" smtClean="0"/>
              <a:t>(</a:t>
            </a:r>
            <a:r>
              <a:rPr kumimoji="1" lang="en-US" altLang="ja-JP" sz="1050" dirty="0" err="1" smtClean="0"/>
              <a:t>ADC.ino</a:t>
            </a:r>
            <a:r>
              <a:rPr kumimoji="1" lang="en-US" altLang="ja-JP" sz="1050" dirty="0" smtClean="0"/>
              <a:t>)</a:t>
            </a:r>
            <a:endParaRPr kumimoji="1" lang="ja-JP" altLang="en-US" sz="105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17721" y="3296697"/>
            <a:ext cx="103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</a:t>
            </a:r>
          </a:p>
          <a:p>
            <a:pPr algn="ctr"/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smbus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85" name="直線矢印コネクタ 84"/>
          <p:cNvCxnSpPr>
            <a:endCxn id="70" idx="2"/>
          </p:cNvCxnSpPr>
          <p:nvPr/>
        </p:nvCxnSpPr>
        <p:spPr>
          <a:xfrm flipV="1">
            <a:off x="6684819" y="4547046"/>
            <a:ext cx="0" cy="556969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6666808" y="5095702"/>
            <a:ext cx="405661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V="1">
            <a:off x="10723419" y="964264"/>
            <a:ext cx="0" cy="41516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23" idx="3"/>
          </p:cNvCxnSpPr>
          <p:nvPr/>
        </p:nvCxnSpPr>
        <p:spPr>
          <a:xfrm>
            <a:off x="9942022" y="964264"/>
            <a:ext cx="7813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9360828" y="5141630"/>
            <a:ext cx="103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ADC</a:t>
            </a:r>
            <a:endParaRPr kumimoji="1" lang="ja-JP" altLang="en-US" sz="14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4405747" y="2568747"/>
            <a:ext cx="141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有線･無線</a:t>
            </a:r>
            <a:r>
              <a:rPr lang="en-US" altLang="ja-JP" sz="1400" dirty="0" smtClean="0"/>
              <a:t>LA</a:t>
            </a:r>
            <a:r>
              <a:rPr lang="en-US" altLang="ja-JP" sz="1400" dirty="0"/>
              <a:t>N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6076604" y="731506"/>
            <a:ext cx="1163782" cy="4655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Robot_Receiver.py</a:t>
            </a:r>
            <a:endParaRPr kumimoji="1" lang="ja-JP" altLang="en-US" sz="1600" dirty="0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110838" y="4647251"/>
            <a:ext cx="5261957" cy="770727"/>
            <a:chOff x="486293" y="4678680"/>
            <a:chExt cx="5261957" cy="770727"/>
          </a:xfrm>
        </p:grpSpPr>
        <p:sp>
          <p:nvSpPr>
            <p:cNvPr id="103" name="角丸四角形 102"/>
            <p:cNvSpPr/>
            <p:nvPr/>
          </p:nvSpPr>
          <p:spPr>
            <a:xfrm>
              <a:off x="569422" y="4850787"/>
              <a:ext cx="1197033" cy="445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デバイス</a:t>
              </a:r>
              <a:endParaRPr kumimoji="1" lang="ja-JP" altLang="en-US" dirty="0"/>
            </a:p>
          </p:txBody>
        </p:sp>
        <p:sp>
          <p:nvSpPr>
            <p:cNvPr id="104" name="角丸四角形 103"/>
            <p:cNvSpPr/>
            <p:nvPr/>
          </p:nvSpPr>
          <p:spPr>
            <a:xfrm>
              <a:off x="1856509" y="4834092"/>
              <a:ext cx="1197033" cy="44511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ソフト</a:t>
              </a:r>
              <a:endParaRPr kumimoji="1" lang="ja-JP" altLang="en-US" dirty="0"/>
            </a:p>
          </p:txBody>
        </p:sp>
        <p:sp>
          <p:nvSpPr>
            <p:cNvPr id="105" name="角丸四角形 104"/>
            <p:cNvSpPr/>
            <p:nvPr/>
          </p:nvSpPr>
          <p:spPr>
            <a:xfrm>
              <a:off x="3187930" y="4834092"/>
              <a:ext cx="1197033" cy="44511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プログラム</a:t>
              </a:r>
              <a:endParaRPr kumimoji="1" lang="ja-JP" altLang="en-US" sz="1400" dirty="0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4335088" y="4795039"/>
              <a:ext cx="1413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通信方法</a:t>
              </a:r>
              <a:r>
                <a:rPr kumimoji="1" lang="en-US" altLang="ja-JP" sz="1400" dirty="0" smtClean="0"/>
                <a:t/>
              </a:r>
              <a:br>
                <a:rPr kumimoji="1" lang="en-US" altLang="ja-JP" sz="1400" dirty="0" smtClean="0"/>
              </a:br>
              <a:r>
                <a:rPr kumimoji="1" lang="en-US" altLang="ja-JP" sz="1400" dirty="0" smtClean="0"/>
                <a:t>(</a:t>
              </a:r>
              <a:r>
                <a:rPr kumimoji="1" lang="ja-JP" altLang="en-US" sz="1400" dirty="0" smtClean="0"/>
                <a:t>ライブラリ名</a:t>
              </a:r>
              <a:r>
                <a:rPr kumimoji="1" lang="en-US" altLang="ja-JP" sz="1400" dirty="0" smtClean="0"/>
                <a:t>)</a:t>
              </a:r>
              <a:endParaRPr kumimoji="1" lang="ja-JP" altLang="en-US" sz="1400" dirty="0"/>
            </a:p>
          </p:txBody>
        </p:sp>
        <p:sp>
          <p:nvSpPr>
            <p:cNvPr id="112" name="角丸四角形 111"/>
            <p:cNvSpPr/>
            <p:nvPr/>
          </p:nvSpPr>
          <p:spPr>
            <a:xfrm>
              <a:off x="486293" y="4678680"/>
              <a:ext cx="5261957" cy="770727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角丸四角形 47"/>
          <p:cNvSpPr/>
          <p:nvPr/>
        </p:nvSpPr>
        <p:spPr>
          <a:xfrm>
            <a:off x="9549938" y="2788888"/>
            <a:ext cx="983672" cy="465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Wifi</a:t>
            </a:r>
            <a:r>
              <a:rPr kumimoji="1" lang="ja-JP" altLang="en-US" sz="1200" dirty="0" smtClean="0"/>
              <a:t>中継器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29" idx="2"/>
            <a:endCxn id="48" idx="0"/>
          </p:cNvCxnSpPr>
          <p:nvPr/>
        </p:nvCxnSpPr>
        <p:spPr>
          <a:xfrm>
            <a:off x="9360131" y="1878660"/>
            <a:ext cx="681643" cy="910228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639395" y="1500487"/>
            <a:ext cx="124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pigpio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8778240" y="120502"/>
            <a:ext cx="1163782" cy="320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モータ</a:t>
            </a:r>
            <a:r>
              <a:rPr kumimoji="1" lang="en-US" altLang="ja-JP" sz="1600" dirty="0" smtClean="0"/>
              <a:t>×4</a:t>
            </a:r>
            <a:endParaRPr kumimoji="1" lang="ja-JP" altLang="en-US" sz="1600" dirty="0"/>
          </a:p>
        </p:txBody>
      </p:sp>
      <p:cxnSp>
        <p:nvCxnSpPr>
          <p:cNvPr id="71" name="直線矢印コネクタ 70"/>
          <p:cNvCxnSpPr>
            <a:stCxn id="23" idx="0"/>
            <a:endCxn id="68" idx="2"/>
          </p:cNvCxnSpPr>
          <p:nvPr/>
        </p:nvCxnSpPr>
        <p:spPr>
          <a:xfrm flipV="1">
            <a:off x="9360131" y="441044"/>
            <a:ext cx="0" cy="290462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7523712" y="4099052"/>
            <a:ext cx="1163782" cy="465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Web</a:t>
            </a:r>
            <a:r>
              <a:rPr lang="ja-JP" altLang="en-US" sz="1200" dirty="0" smtClean="0"/>
              <a:t>カメラ②</a:t>
            </a:r>
            <a:endParaRPr lang="en-US" altLang="ja-JP" sz="1200" dirty="0" smtClean="0"/>
          </a:p>
          <a:p>
            <a:pPr algn="ctr"/>
            <a:r>
              <a:rPr kumimoji="1" lang="en-US" altLang="ja-JP" sz="1200" dirty="0" smtClean="0"/>
              <a:t>(C270)</a:t>
            </a:r>
            <a:endParaRPr kumimoji="1" lang="ja-JP" altLang="en-US" sz="1200" dirty="0"/>
          </a:p>
        </p:txBody>
      </p:sp>
      <p:cxnSp>
        <p:nvCxnSpPr>
          <p:cNvPr id="62" name="直線矢印コネクタ 61"/>
          <p:cNvCxnSpPr>
            <a:stCxn id="61" idx="0"/>
            <a:endCxn id="44" idx="3"/>
          </p:cNvCxnSpPr>
          <p:nvPr/>
        </p:nvCxnSpPr>
        <p:spPr>
          <a:xfrm flipH="1" flipV="1">
            <a:off x="7082443" y="1795533"/>
            <a:ext cx="1023160" cy="2303519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4886153" y="667337"/>
            <a:ext cx="466550" cy="1903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中継器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4098176" y="2098783"/>
            <a:ext cx="787977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4098175" y="964264"/>
            <a:ext cx="787978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93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189</Words>
  <Application>Microsoft Office PowerPoint</Application>
  <PresentationFormat>ワイド画面</PresentationFormat>
  <Paragraphs>139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INCT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</dc:creator>
  <cp:lastModifiedBy>Akira</cp:lastModifiedBy>
  <cp:revision>66</cp:revision>
  <dcterms:created xsi:type="dcterms:W3CDTF">2017-09-20T06:16:24Z</dcterms:created>
  <dcterms:modified xsi:type="dcterms:W3CDTF">2018-02-16T00:36:40Z</dcterms:modified>
</cp:coreProperties>
</file>