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1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-19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3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5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9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B6705-8D93-423A-889F-8C454D41710C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9480-810A-4088-BA37-D797E02F1F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Forecaster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VINAY SHIVAKUMAR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NEHA DESAI</a:t>
            </a:r>
          </a:p>
          <a:p>
            <a:r>
              <a:rPr lang="en-US" smtClean="0">
                <a:solidFill>
                  <a:schemeClr val="tx1"/>
                </a:solidFill>
              </a:rPr>
              <a:t>SIVARAMHARESH </a:t>
            </a:r>
            <a:r>
              <a:rPr lang="en-US" smtClean="0">
                <a:solidFill>
                  <a:schemeClr val="tx1"/>
                </a:solidFill>
              </a:rPr>
              <a:t>SIVA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VINAY PANJABI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KRISHA PAULA OLANDAY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JONATHAN HAAS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So what’s the purpose of this product?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4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#1:Well-Rounded Investor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individual investors well-informed of all aspects of the company’s stock:  </a:t>
            </a:r>
          </a:p>
          <a:p>
            <a:r>
              <a:rPr lang="en-US" dirty="0" smtClean="0"/>
              <a:t>Stock Price: Prediction graph</a:t>
            </a:r>
          </a:p>
          <a:p>
            <a:r>
              <a:rPr lang="en-US" dirty="0" smtClean="0"/>
              <a:t>News: Current links about the company</a:t>
            </a:r>
          </a:p>
          <a:p>
            <a:r>
              <a:rPr lang="en-US" dirty="0" smtClean="0"/>
              <a:t>Critics: Links to external sources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3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Purpose#2: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for investor to look at numerous sites!</a:t>
            </a:r>
          </a:p>
          <a:p>
            <a:r>
              <a:rPr lang="en-US" dirty="0" smtClean="0"/>
              <a:t>No clutter on portfolios</a:t>
            </a:r>
          </a:p>
          <a:p>
            <a:r>
              <a:rPr lang="en-US" dirty="0" smtClean="0"/>
              <a:t>Few clicks to receive all relevant information</a:t>
            </a:r>
          </a:p>
          <a:p>
            <a:r>
              <a:rPr lang="en-US" dirty="0" smtClean="0"/>
              <a:t>Simplicity leads to efficiency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Purpose#3 – Be Informative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predictions for the sole purpose of information</a:t>
            </a:r>
          </a:p>
          <a:p>
            <a:r>
              <a:rPr lang="en-US" dirty="0" smtClean="0"/>
              <a:t>We leave trading options to user to see potential outcomes</a:t>
            </a:r>
          </a:p>
          <a:p>
            <a:r>
              <a:rPr lang="en-US" dirty="0" smtClean="0"/>
              <a:t>Many users have different intentions so we take that into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Product Primarily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Investor – </a:t>
            </a:r>
          </a:p>
          <a:p>
            <a:pPr lvl="1"/>
            <a:r>
              <a:rPr lang="en-US" dirty="0" smtClean="0"/>
              <a:t>Someone who invests without team guidance</a:t>
            </a:r>
          </a:p>
          <a:p>
            <a:pPr lvl="1"/>
            <a:r>
              <a:rPr lang="en-US" dirty="0" smtClean="0"/>
              <a:t>Someone whose primary source of income isn’t through trading</a:t>
            </a:r>
          </a:p>
          <a:p>
            <a:endParaRPr lang="en-US" dirty="0" smtClean="0"/>
          </a:p>
          <a:p>
            <a:r>
              <a:rPr lang="en-US" dirty="0" smtClean="0"/>
              <a:t>Anyone else interested in stocks</a:t>
            </a:r>
          </a:p>
          <a:p>
            <a:pPr lvl="1"/>
            <a:r>
              <a:rPr lang="en-US" dirty="0" smtClean="0"/>
              <a:t>Enough information for interested folk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&amp; RSI</a:t>
            </a:r>
            <a:endParaRPr lang="en-US" dirty="0"/>
          </a:p>
        </p:txBody>
      </p:sp>
      <p:pic>
        <p:nvPicPr>
          <p:cNvPr id="1026" name="Picture 2" descr="Relative Strength Index (RS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nlinetradingconcepts.com/images/technicalanalysis/MASimple102050WM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8825"/>
            <a:ext cx="4953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Course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Database Subgroup:</a:t>
            </a:r>
          </a:p>
          <a:p>
            <a:pPr lvl="1"/>
            <a:r>
              <a:rPr lang="en-US" dirty="0" smtClean="0"/>
              <a:t>Will populate database of the information from Yahoo API to Rails</a:t>
            </a:r>
          </a:p>
          <a:p>
            <a:pPr lvl="1"/>
            <a:r>
              <a:rPr lang="en-US" dirty="0" smtClean="0"/>
              <a:t>Create more tables for different stocks</a:t>
            </a:r>
          </a:p>
          <a:p>
            <a:pPr lvl="1"/>
            <a:r>
              <a:rPr lang="en-US" dirty="0" smtClean="0"/>
              <a:t>Include trading day (date) for each table</a:t>
            </a:r>
          </a:p>
          <a:p>
            <a:r>
              <a:rPr lang="en-US" dirty="0" smtClean="0"/>
              <a:t>UI Design and Implementation Subgroup:</a:t>
            </a:r>
          </a:p>
          <a:p>
            <a:pPr lvl="1"/>
            <a:r>
              <a:rPr lang="en-US" dirty="0" smtClean="0"/>
              <a:t>Complete Charting Implementation</a:t>
            </a:r>
          </a:p>
          <a:p>
            <a:pPr lvl="2"/>
            <a:r>
              <a:rPr lang="en-US" dirty="0" smtClean="0"/>
              <a:t>Moving Average &amp; RSI</a:t>
            </a:r>
          </a:p>
          <a:p>
            <a:pPr lvl="1"/>
            <a:r>
              <a:rPr lang="en-US" dirty="0" smtClean="0"/>
              <a:t>Incorporate other news &amp; information</a:t>
            </a:r>
          </a:p>
          <a:p>
            <a:pPr lvl="1"/>
            <a:r>
              <a:rPr lang="en-US" dirty="0" smtClean="0"/>
              <a:t>Support profiles/portfolio</a:t>
            </a:r>
            <a:endParaRPr lang="en-US" dirty="0"/>
          </a:p>
          <a:p>
            <a:r>
              <a:rPr lang="en-US" dirty="0" smtClean="0"/>
              <a:t>Algorithm Subgroup:</a:t>
            </a:r>
          </a:p>
          <a:p>
            <a:pPr lvl="1"/>
            <a:r>
              <a:rPr lang="en-US" dirty="0" smtClean="0"/>
              <a:t>Implement RSI</a:t>
            </a:r>
          </a:p>
          <a:p>
            <a:pPr lvl="1"/>
            <a:r>
              <a:rPr lang="en-US" dirty="0" smtClean="0"/>
              <a:t>Add similar unit tests for this algorithm</a:t>
            </a:r>
          </a:p>
          <a:p>
            <a:pPr lvl="1"/>
            <a:r>
              <a:rPr lang="en-US" dirty="0" smtClean="0"/>
              <a:t>Eventually overlay both the RSI and moving average model if time permits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236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Stock Forecaster</vt:lpstr>
      <vt:lpstr>PowerPoint Presentation</vt:lpstr>
      <vt:lpstr>Purpose #1:Well-Rounded Investor</vt:lpstr>
      <vt:lpstr>Purpose#2: Simplicity</vt:lpstr>
      <vt:lpstr>Purpose#3 – Be Informative</vt:lpstr>
      <vt:lpstr>Who Is This Product Primarily For?</vt:lpstr>
      <vt:lpstr>Moving Average &amp; RSI</vt:lpstr>
      <vt:lpstr>Plan of Course for 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shivakumar mysore</dc:creator>
  <cp:lastModifiedBy>Student</cp:lastModifiedBy>
  <cp:revision>24</cp:revision>
  <dcterms:created xsi:type="dcterms:W3CDTF">2014-03-25T21:24:47Z</dcterms:created>
  <dcterms:modified xsi:type="dcterms:W3CDTF">2014-04-01T15:00:02Z</dcterms:modified>
</cp:coreProperties>
</file>