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inance.yahoo.com/q?s=YHOO" TargetMode="External"/><Relationship Id="rId4" Type="http://schemas.openxmlformats.org/officeDocument/2006/relationships/hyperlink" Target="http://finance.yahoo.com/q?s=YHOO" TargetMode="External"/><Relationship Id="rId5" Type="http://schemas.openxmlformats.org/officeDocument/2006/relationships/hyperlink" Target="http://finance.yahoo.com/d/quotes.csv?s=$stock&amp;f=$format" TargetMode="External"/><Relationship Id="rId6" Type="http://schemas.openxmlformats.org/officeDocument/2006/relationships/hyperlink" Target="http://finance.yahoo.com/d/quotes.csv?s=$stock&amp;f=$forma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50">
                <a:solidFill>
                  <a:srgbClr val="555555"/>
                </a:solidFill>
              </a:rPr>
              <a:t>Preliminary Presentation</a:t>
            </a:r>
            <a:endParaRPr b="1" sz="1550">
              <a:solidFill>
                <a:srgbClr val="55555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High-Level Architecture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igh-leve architecturel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2250"/>
            <a:ext cx="8520601" cy="341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Sources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The original link of stock from Yahoo is</a:t>
            </a:r>
            <a:r>
              <a:rPr lang="en-GB" sz="14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-GB" sz="1400">
                <a:solidFill>
                  <a:srgbClr val="3C78A7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http://finance.yahoo.com/q?s=YHOO</a:t>
            </a:r>
            <a:r>
              <a:rPr lang="en-GB" sz="1400">
                <a:solidFill>
                  <a:schemeClr val="dk1"/>
                </a:solidFill>
              </a:rPr>
              <a:t>, however we use the following URL as</a:t>
            </a:r>
            <a:r>
              <a:rPr lang="en-GB" sz="14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-GB" sz="1400">
                <a:solidFill>
                  <a:srgbClr val="3C78A7"/>
                </a:solidFill>
                <a:uFill>
                  <a:noFill/>
                </a:uFill>
                <a:hlinkClick r:id="rId6"/>
              </a:rPr>
              <a:t>http://finance.yahoo.com/d/quotes.csv?s=$stock&amp;f=$format</a:t>
            </a:r>
            <a:r>
              <a:rPr lang="en-GB" sz="1400">
                <a:solidFill>
                  <a:srgbClr val="3C78A7"/>
                </a:solidFill>
              </a:rPr>
              <a:t>, </a:t>
            </a:r>
            <a:r>
              <a:rPr lang="en-GB" sz="1400">
                <a:solidFill>
                  <a:schemeClr val="dk1"/>
                </a:solidFill>
              </a:rPr>
              <a:t>where parameters </a:t>
            </a:r>
            <a:r>
              <a:rPr b="1" lang="en-GB" sz="1400">
                <a:solidFill>
                  <a:srgbClr val="333333"/>
                </a:solidFill>
                <a:highlight>
                  <a:srgbClr val="FFFFFF"/>
                </a:highlight>
              </a:rPr>
              <a:t>$stock</a:t>
            </a:r>
            <a:r>
              <a:rPr lang="en-GB" sz="1400">
                <a:solidFill>
                  <a:schemeClr val="dk1"/>
                </a:solidFill>
              </a:rPr>
              <a:t> and </a:t>
            </a:r>
            <a:r>
              <a:rPr b="1" lang="en-GB" sz="1400">
                <a:solidFill>
                  <a:srgbClr val="333333"/>
                </a:solidFill>
                <a:highlight>
                  <a:srgbClr val="FFFFFF"/>
                </a:highlight>
              </a:rPr>
              <a:t>$format</a:t>
            </a:r>
            <a:r>
              <a:rPr lang="en-GB" sz="1400">
                <a:solidFill>
                  <a:srgbClr val="3C78A7"/>
                </a:solidFill>
              </a:rPr>
              <a:t> </a:t>
            </a:r>
            <a:r>
              <a:rPr lang="en-GB" sz="1400">
                <a:solidFill>
                  <a:schemeClr val="dk1"/>
                </a:solidFill>
              </a:rPr>
              <a:t>simply reflects stock symbol and fetched symbol. Moreover, we can realize various data collection by different parameters such as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                  </a:t>
            </a:r>
            <a:r>
              <a:rPr lang="en-GB" sz="1400">
                <a:solidFill>
                  <a:srgbClr val="3C78A7"/>
                </a:solidFill>
              </a:rPr>
              <a:t>http://finance.yahoo.com/d/quotes.csv?s=GOOG+AAPL+MSFT&amp;f=</a:t>
            </a:r>
            <a:r>
              <a:rPr lang="en-GB" sz="1400">
                <a:solidFill>
                  <a:srgbClr val="FF0000"/>
                </a:solidFill>
              </a:rPr>
              <a:t>snl1d1t1cv</a:t>
            </a:r>
            <a:r>
              <a:rPr lang="en-GB" sz="1400">
                <a:solidFill>
                  <a:srgbClr val="3C78A7"/>
                </a:solidFill>
                <a:highlight>
                  <a:srgbClr val="FFFFFF"/>
                </a:highlight>
              </a:rPr>
              <a:t>  </a:t>
            </a:r>
            <a:endParaRPr sz="1400">
              <a:solidFill>
                <a:srgbClr val="3C78A7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where s=symbol, n=name,|1=last trade, d1=last trade due ,t1=last trade time, c=change and percent change, v=volume. The above URL will fetch stock data of Google, Apple, Microsoft and Yahoo.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661775" y="353825"/>
            <a:ext cx="5376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Similar Systems					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Stock-forecasting.com</a:t>
            </a:r>
            <a:endParaRPr sz="900">
              <a:solidFill>
                <a:srgbClr val="333333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000">
                <a:solidFill>
                  <a:srgbClr val="333333"/>
                </a:solidFill>
              </a:rPr>
              <a:t>customizable charts</a:t>
            </a:r>
            <a:endParaRPr sz="900">
              <a:solidFill>
                <a:srgbClr val="33333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900">
                <a:solidFill>
                  <a:srgbClr val="333333"/>
                </a:solidFill>
              </a:rPr>
              <a:t>Real-time prediction</a:t>
            </a:r>
            <a:endParaRPr sz="900">
              <a:solidFill>
                <a:srgbClr val="333333"/>
              </a:solidFill>
            </a:endParaRPr>
          </a:p>
          <a:p>
            <a:pPr indent="-285750" lvl="1" marL="91440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Char char="○"/>
            </a:pPr>
            <a:r>
              <a:rPr lang="en-GB" sz="900">
                <a:solidFill>
                  <a:srgbClr val="333333"/>
                </a:solidFill>
              </a:rPr>
              <a:t>Stock alerts- reactive and informative</a:t>
            </a:r>
            <a:endParaRPr sz="900">
              <a:solidFill>
                <a:srgbClr val="333333"/>
              </a:solidFill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250" y="445025"/>
            <a:ext cx="4290025" cy="32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8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550" y="682725"/>
            <a:ext cx="5787625" cy="42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