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92C7-D17F-3348-AEA8-526FFB07813D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D558-A5E2-3243-9856-049EABED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8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92C7-D17F-3348-AEA8-526FFB07813D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D558-A5E2-3243-9856-049EABED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9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92C7-D17F-3348-AEA8-526FFB07813D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D558-A5E2-3243-9856-049EABED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92C7-D17F-3348-AEA8-526FFB07813D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D558-A5E2-3243-9856-049EABED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92C7-D17F-3348-AEA8-526FFB07813D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D558-A5E2-3243-9856-049EABED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6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92C7-D17F-3348-AEA8-526FFB07813D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D558-A5E2-3243-9856-049EABED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3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92C7-D17F-3348-AEA8-526FFB07813D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D558-A5E2-3243-9856-049EABED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92C7-D17F-3348-AEA8-526FFB07813D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D558-A5E2-3243-9856-049EABED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92C7-D17F-3348-AEA8-526FFB07813D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D558-A5E2-3243-9856-049EABED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5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92C7-D17F-3348-AEA8-526FFB07813D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D558-A5E2-3243-9856-049EABED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1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92C7-D17F-3348-AEA8-526FFB07813D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D558-A5E2-3243-9856-049EABED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92C7-D17F-3348-AEA8-526FFB07813D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ED558-A5E2-3243-9856-049EABED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0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Stock Information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Prediction</a:t>
            </a:r>
          </a:p>
          <a:p>
            <a:r>
              <a:rPr lang="en-US" dirty="0" smtClean="0"/>
              <a:t>Track Stock</a:t>
            </a:r>
          </a:p>
          <a:p>
            <a:pPr lvl="1"/>
            <a:r>
              <a:rPr lang="en-US" dirty="0" smtClean="0"/>
              <a:t>Buy/Sell Alert</a:t>
            </a:r>
          </a:p>
          <a:p>
            <a:pPr lvl="1"/>
            <a:r>
              <a:rPr lang="en-US" dirty="0" smtClean="0"/>
              <a:t>Portfolio Statics</a:t>
            </a:r>
          </a:p>
          <a:p>
            <a:r>
              <a:rPr lang="en-US" dirty="0" smtClean="0"/>
              <a:t>Suggestion</a:t>
            </a:r>
          </a:p>
          <a:p>
            <a:pPr lvl="1"/>
            <a:r>
              <a:rPr lang="en-US" dirty="0" smtClean="0"/>
              <a:t>Most likely to grow up</a:t>
            </a:r>
          </a:p>
          <a:p>
            <a:pPr lvl="1"/>
            <a:r>
              <a:rPr lang="en-US" dirty="0" smtClean="0"/>
              <a:t>Most popular</a:t>
            </a:r>
          </a:p>
          <a:p>
            <a:r>
              <a:rPr lang="en-US" dirty="0" smtClean="0"/>
              <a:t>High-Frequency / Ultra Short Term*</a:t>
            </a:r>
          </a:p>
          <a:p>
            <a:pPr lvl="1"/>
            <a:r>
              <a:rPr lang="en-US" dirty="0" smtClean="0"/>
              <a:t>Automatically Buy/Sell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Add/Remove to/from Stock Database (History, Real-time, Prediction)</a:t>
            </a:r>
          </a:p>
          <a:p>
            <a:r>
              <a:rPr lang="en-US" dirty="0" smtClean="0"/>
              <a:t>Query Stock Database (History, Real-time, Prediction)</a:t>
            </a:r>
          </a:p>
          <a:p>
            <a:endParaRPr lang="en-US" dirty="0" smtClean="0"/>
          </a:p>
          <a:p>
            <a:r>
              <a:rPr lang="en-US" dirty="0" smtClean="0"/>
              <a:t>Add/Remove to/from User Database</a:t>
            </a:r>
          </a:p>
          <a:p>
            <a:r>
              <a:rPr lang="en-US" dirty="0" smtClean="0"/>
              <a:t>Query User Database</a:t>
            </a:r>
          </a:p>
          <a:p>
            <a:endParaRPr lang="en-US" dirty="0" smtClean="0"/>
          </a:p>
          <a:p>
            <a:r>
              <a:rPr lang="en-US" dirty="0" smtClean="0"/>
              <a:t>Add/Remove to/from User Stock Database</a:t>
            </a:r>
          </a:p>
          <a:p>
            <a:r>
              <a:rPr lang="en-US" dirty="0" smtClean="0"/>
              <a:t>Query User Stock Database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9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DengXian Light</vt:lpstr>
      <vt:lpstr>Arial</vt:lpstr>
      <vt:lpstr>Office Theme</vt:lpstr>
      <vt:lpstr>User Interface</vt:lpstr>
      <vt:lpstr>Service Interface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</dc:title>
  <dc:creator>Peter Jiang</dc:creator>
  <cp:lastModifiedBy>Peter Jiang</cp:lastModifiedBy>
  <cp:revision>3</cp:revision>
  <dcterms:created xsi:type="dcterms:W3CDTF">2016-03-23T01:22:37Z</dcterms:created>
  <dcterms:modified xsi:type="dcterms:W3CDTF">2016-03-23T01:46:19Z</dcterms:modified>
</cp:coreProperties>
</file>