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D1D9B54-C96E-447F-BAC2-D6D273FEDC6D}">
  <a:tblStyle styleId="{6D1D9B54-C96E-447F-BAC2-D6D273FEDC6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SIG_UNB_PMS186_100K.eps" id="14" name="Shape 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2750" y="371475"/>
            <a:ext cx="37211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 rot="5400000">
            <a:off x="2305050" y="-3238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 rot="5400000">
            <a:off x="4933950" y="2305050"/>
            <a:ext cx="5448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 rot="5400000">
            <a:off x="742950" y="323850"/>
            <a:ext cx="54483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1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5F5F5F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5240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_LOGOTYPE_PMS186.eps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7350" y="142875"/>
            <a:ext cx="1430338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5F5F5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498298" y="125413"/>
            <a:ext cx="122501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58800"/>
            <a:ext cx="9144000" cy="635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568 Software Engineering 2 Web Application</a:t>
            </a:r>
            <a:endParaRPr/>
          </a:p>
          <a:p>
            <a:pPr indent="0" lvl="0" marL="0" marR="0" rtl="0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#4: Cheng Chen, Chenfan Xiao, Jianing Xu, Xinyu Li, Yuwei Jiang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RSI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term prediction---Historical Data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 Hidden layers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 of input is 7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Date  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Target: Close Price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925575"/>
            <a:ext cx="5706271" cy="223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Bayesian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term prediction---Real-time Data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Stock Price and Time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The next minute’s price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609600"/>
            <a:ext cx="8229600" cy="80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pic>
        <p:nvPicPr>
          <p:cNvPr descr="Usecase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464" y="1502850"/>
            <a:ext cx="5435074" cy="48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JavaScript, Ajax, JSON, Jquery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5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PHP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CDN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Matlab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Shape 90"/>
          <p:cNvGraphicFramePr/>
          <p:nvPr/>
        </p:nvGraphicFramePr>
        <p:xfrm>
          <a:off x="630238" y="25050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{6D1D9B54-C96E-447F-BAC2-D6D273FEDC6D}</a:tableStyleId>
              </a:tblPr>
              <a:tblGrid>
                <a:gridCol w="3868725"/>
              </a:tblGrid>
              <a:tr h="368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PING ec2-54-85-48-36.compute-1.amazonaws.com (54.85.48.36): 56 data bytes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icmp_seq=0 ttl=42 time=23.087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icmp_seq=1 ttl=42 time=22.981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icmp_seq=2 ttl=42 time=10.726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icmp_seq=3 ttl=42 time=9.327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icmp_seq=4 ttl=42 time=10.692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icmp_seq=5 ttl=42 time=9.534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icmp_seq=6 ttl=42 time=10.733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icmp_seq=7 ttl=42 time=11.720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icmp_seq=8 ttl=42 time=12.662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54.85.48.36: icmp_seq=9 ttl=42 time=11.102 ms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^C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--- ec2-54-85-48-36.compute-1.amazonaws.com ping statistics ---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10 packets transmitted, 10 packets received, 0.0% packet loss</a:t>
                      </a:r>
                      <a:endParaRPr sz="105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round-trip min/avg/max/stddev = 9.327/13.256/23.087/4.972 ms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375" marL="46375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91" name="Shape 9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Shape 92"/>
          <p:cNvGraphicFramePr/>
          <p:nvPr/>
        </p:nvGraphicFramePr>
        <p:xfrm>
          <a:off x="4629150" y="25050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{6D1D9B54-C96E-447F-BAC2-D6D273FEDC6D}</a:tableStyleId>
              </a:tblPr>
              <a:tblGrid>
                <a:gridCol w="3887800"/>
              </a:tblGrid>
              <a:tr h="3684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PING se2cdn.peterjiang.me (104.28.7.117): 56 data bytes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icmp_seq=0 ttl=53 time=9.910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icmp_seq=1 ttl=53 time=9.631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icmp_seq=2 ttl=53 time=10.458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icmp_seq=3 ttl=53 time=8.728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icmp_seq=4 ttl=53 time=9.780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icmp_seq=5 ttl=53 time=9.832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icmp_seq=6 ttl=53 time=15.039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icmp_seq=7 ttl=53 time=8.891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icmp_seq=8 ttl=53 time=8.360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icmp_seq=9 ttl=53 time=9.488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64 bytes from 104.28.7.117: icmp_seq=10 ttl=53 time=8.335 ms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^C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--- se2cdn.peterjiang.me ping statistics ---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11 packets transmitted, 11 packets received, 0.0% packet loss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round-trip min/avg/max/stddev = 8.335/9.859/15.039/1.763 ms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600" marL="4660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CDN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38" y="2899905"/>
            <a:ext cx="3868737" cy="28949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Shape 101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2878575"/>
            <a:ext cx="3887788" cy="293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HTTPS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Shape 10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53685"/>
            <a:ext cx="7886700" cy="429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Details - RWD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web design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 ALGORITHM</a:t>
            </a:r>
            <a:endParaRPr b="1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StockPre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U_template_UNB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