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7"/>
    <p:restoredTop sz="94706"/>
  </p:normalViewPr>
  <p:slideViewPr>
    <p:cSldViewPr snapToGrid="0">
      <p:cViewPr varScale="1">
        <p:scale>
          <a:sx n="141" d="100"/>
          <a:sy n="141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73D35-5776-774E-A495-44C210995BDC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6D9C5-64CF-AD4D-A82E-9D45059C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4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6D9C5-64CF-AD4D-A82E-9D45059C25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6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FAEE-15DB-4F02-4885-98DEFC7A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F97A9-B7D3-BD9C-A1B2-25891C251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3DED7-EDCA-7949-5F47-0FEC0FAF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D270-A471-4144-ADE9-A4153FB353B4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83F1-9436-AB98-FBE2-59C7ED51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466A-0078-99E8-ED62-8918A1A6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6F5-F75E-7445-A540-8E7B38A5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7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E907-1E1E-7CC0-04DB-AEADA820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26185-B13C-6157-0E93-7F1BEF1D2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E834-830D-F23D-F5EA-5B82343C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D270-A471-4144-ADE9-A4153FB353B4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930DB-14DD-79EC-D191-B57B529C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EE849-96E5-E806-F457-0A9B6FD7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6F5-F75E-7445-A540-8E7B38A5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5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A9F48-6ED6-C9DE-FE41-D4F9117FD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B04BD-9B52-71B2-A35D-4FC2A6885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CDB08-FEEA-47AB-848D-7844692B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D270-A471-4144-ADE9-A4153FB353B4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F903A-95DF-7C80-A3CC-63672366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58B9-44C4-A9F1-2FBB-DF5D2FF4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6F5-F75E-7445-A540-8E7B38A5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9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122D-2A81-2519-AC22-1EC639DF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6E02-4B15-059C-0F80-575A93AD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B4184-1182-4C69-F838-BBB55307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D270-A471-4144-ADE9-A4153FB353B4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A02D5-D84B-B7B7-5D89-F2C7E2DE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2B8A-C5E3-06FB-9FBD-B5F18B51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6F5-F75E-7445-A540-8E7B38A5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8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FBE7-F5FD-7AD6-AC06-6FE5395E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AEA66-065C-BD2E-5821-EA6AA859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9B4A-6169-D288-84A5-047FE56F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D270-A471-4144-ADE9-A4153FB353B4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A274-D55F-3409-6487-EC1EFC1E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5C8C6-4A47-F71D-F9D1-898F38FE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6F5-F75E-7445-A540-8E7B38A5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6AB4-9596-8229-ECE1-7CE598F5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D445-9FCB-1F09-61F8-915B964B0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C5F26-C1C8-B972-CCF0-499C4632D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1C943-0D72-8926-B334-109B8E50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D270-A471-4144-ADE9-A4153FB353B4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ECBCA-9524-9A97-8BE1-13EAD881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5B6BA-51C8-CA96-87D1-CA9FBAAC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6F5-F75E-7445-A540-8E7B38A5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5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0906-3A91-38FE-14E8-86EAF9DB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AE3FD-410C-FCC7-B734-2B69F645D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B1FE1-C2A8-AB49-89E8-248BED94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39DCD-7186-00CA-5F78-627C8D168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27033-9F42-8475-9A5A-749EBE762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8AEC2-2054-BFDF-4433-9568698C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D270-A471-4144-ADE9-A4153FB353B4}" type="datetimeFigureOut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A0448-F8DA-AFD9-B8B5-1156E643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74E73-2B7C-B2CD-4BAA-1B5C0652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6F5-F75E-7445-A540-8E7B38A5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828A-6F08-8183-1E32-D4B2CB31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F9E69-DF71-1BD5-BE7B-8672EB3C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D270-A471-4144-ADE9-A4153FB353B4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4F425-06D2-7A18-FB3A-24897CF3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34DC8-00F5-15BF-C95F-22F544C7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6F5-F75E-7445-A540-8E7B38A5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E8380-ACCD-2A4D-C315-4E052AFC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D270-A471-4144-ADE9-A4153FB353B4}" type="datetimeFigureOut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C8F93-A1B9-D5B2-B82D-328BB078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B925-70BB-77B5-7CF2-265AD726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6F5-F75E-7445-A540-8E7B38A5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7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163F-0248-3AEF-04B3-1304C58A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D7B4-A71B-A858-946C-3867771C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FEC1-8276-430A-B3E1-3162C4789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BC1A5-F3F5-C239-D5EF-CA1A6F7B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D270-A471-4144-ADE9-A4153FB353B4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D7E8-7A0E-2DA8-3964-73E2CAD6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300CD-8395-3DAD-BD78-8313A16E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6F5-F75E-7445-A540-8E7B38A5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3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37F9-0471-1075-84E1-A1A90B7E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49A29-DEF3-D392-7F72-926D5E92C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821D1-BAFF-9512-53CC-F4369FFF1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8FDA3-D60D-D33D-631C-1A90D43C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D270-A471-4144-ADE9-A4153FB353B4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F6CD3-70C5-E6E7-627E-E2189712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1D217-F14D-CC43-6E81-D771DF21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06F5-F75E-7445-A540-8E7B38A5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C9DDA-CEA7-2AB7-42F2-2B303FF7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62168-F75E-D04A-46F1-BE22AB69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F0FE-6123-6847-A7F8-D74C8D0DC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96D270-A471-4144-ADE9-A4153FB353B4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3830B-7F37-97B0-DA92-F77264936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4D46C-E727-AE97-D7EB-A7687AEA3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6506F5-F75E-7445-A540-8E7B38A5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0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AWS Account group.">
            <a:extLst>
              <a:ext uri="{FF2B5EF4-FFF2-40B4-BE49-F238E27FC236}">
                <a16:creationId xmlns:a16="http://schemas.microsoft.com/office/drawing/2014/main" id="{61F4C6F6-5EC7-64E7-E5EB-3FBF3C0D7927}"/>
              </a:ext>
            </a:extLst>
          </p:cNvPr>
          <p:cNvGrpSpPr/>
          <p:nvPr/>
        </p:nvGrpSpPr>
        <p:grpSpPr>
          <a:xfrm>
            <a:off x="1" y="1"/>
            <a:ext cx="12192003" cy="6858003"/>
            <a:chOff x="4215623" y="3723399"/>
            <a:chExt cx="1784942" cy="8735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595B9D-7917-B0ED-F0A5-C4A92854AD53}"/>
                </a:ext>
              </a:extLst>
            </p:cNvPr>
            <p:cNvSpPr/>
            <p:nvPr/>
          </p:nvSpPr>
          <p:spPr>
            <a:xfrm>
              <a:off x="4215623" y="3723399"/>
              <a:ext cx="1784942" cy="873563"/>
            </a:xfrm>
            <a:prstGeom prst="rect">
              <a:avLst/>
            </a:prstGeom>
            <a:noFill/>
            <a:ln w="15875">
              <a:solidFill>
                <a:srgbClr val="E71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account</a:t>
              </a:r>
            </a:p>
          </p:txBody>
        </p:sp>
        <p:pic>
          <p:nvPicPr>
            <p:cNvPr id="6" name="Graphic 5" descr="AWS account group icon.">
              <a:extLst>
                <a:ext uri="{FF2B5EF4-FFF2-40B4-BE49-F238E27FC236}">
                  <a16:creationId xmlns:a16="http://schemas.microsoft.com/office/drawing/2014/main" id="{A2C874D4-EB6E-2677-A560-5196ED133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215623" y="3723399"/>
              <a:ext cx="57974" cy="57974"/>
            </a:xfrm>
            <a:prstGeom prst="rect">
              <a:avLst/>
            </a:prstGeom>
          </p:spPr>
        </p:pic>
      </p:grpSp>
      <p:sp>
        <p:nvSpPr>
          <p:cNvPr id="7" name="Rectangle 6" descr="Availability Zone group.">
            <a:extLst>
              <a:ext uri="{FF2B5EF4-FFF2-40B4-BE49-F238E27FC236}">
                <a16:creationId xmlns:a16="http://schemas.microsoft.com/office/drawing/2014/main" id="{20FA26D3-0257-16F8-4248-3EE77E69C328}"/>
              </a:ext>
            </a:extLst>
          </p:cNvPr>
          <p:cNvSpPr/>
          <p:nvPr/>
        </p:nvSpPr>
        <p:spPr>
          <a:xfrm>
            <a:off x="766120" y="528495"/>
            <a:ext cx="5090984" cy="609137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tangle 7" descr="Availability Zone group.">
            <a:extLst>
              <a:ext uri="{FF2B5EF4-FFF2-40B4-BE49-F238E27FC236}">
                <a16:creationId xmlns:a16="http://schemas.microsoft.com/office/drawing/2014/main" id="{A3B81763-6D43-2760-7673-7E69AB346AED}"/>
              </a:ext>
            </a:extLst>
          </p:cNvPr>
          <p:cNvSpPr/>
          <p:nvPr/>
        </p:nvSpPr>
        <p:spPr>
          <a:xfrm>
            <a:off x="5995533" y="528495"/>
            <a:ext cx="5430347" cy="609137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 descr="Public subnet group.">
            <a:extLst>
              <a:ext uri="{FF2B5EF4-FFF2-40B4-BE49-F238E27FC236}">
                <a16:creationId xmlns:a16="http://schemas.microsoft.com/office/drawing/2014/main" id="{DA4D87A8-9A8E-05D3-F3B6-8F62048878FF}"/>
              </a:ext>
            </a:extLst>
          </p:cNvPr>
          <p:cNvGrpSpPr/>
          <p:nvPr/>
        </p:nvGrpSpPr>
        <p:grpSpPr>
          <a:xfrm>
            <a:off x="766119" y="1224405"/>
            <a:ext cx="5090985" cy="2466345"/>
            <a:chOff x="6147454" y="2618865"/>
            <a:chExt cx="1765300" cy="8890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F583A3-FD89-209E-F95C-C5E3D211DE48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2" name="Graphic 11" descr="Public subnet group icon. ">
              <a:extLst>
                <a:ext uri="{FF2B5EF4-FFF2-40B4-BE49-F238E27FC236}">
                  <a16:creationId xmlns:a16="http://schemas.microsoft.com/office/drawing/2014/main" id="{1F2C4F1F-32C4-7C75-6CDB-1336C83F8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147454" y="2618865"/>
              <a:ext cx="163247" cy="113558"/>
            </a:xfrm>
            <a:prstGeom prst="rect">
              <a:avLst/>
            </a:prstGeom>
          </p:spPr>
        </p:pic>
      </p:grpSp>
      <p:grpSp>
        <p:nvGrpSpPr>
          <p:cNvPr id="13" name="Group 12" descr="Public subnet group.">
            <a:extLst>
              <a:ext uri="{FF2B5EF4-FFF2-40B4-BE49-F238E27FC236}">
                <a16:creationId xmlns:a16="http://schemas.microsoft.com/office/drawing/2014/main" id="{E5CE9700-E6B7-8BCF-2832-B9DC0347FBE9}"/>
              </a:ext>
            </a:extLst>
          </p:cNvPr>
          <p:cNvGrpSpPr/>
          <p:nvPr/>
        </p:nvGrpSpPr>
        <p:grpSpPr>
          <a:xfrm>
            <a:off x="5995533" y="1229769"/>
            <a:ext cx="5430347" cy="2447951"/>
            <a:chOff x="6147454" y="2618865"/>
            <a:chExt cx="1765300" cy="8890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1570A5-95F9-FE92-B103-6B4DC59F9141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5" name="Graphic 14" descr="Public subnet group icon. ">
              <a:extLst>
                <a:ext uri="{FF2B5EF4-FFF2-40B4-BE49-F238E27FC236}">
                  <a16:creationId xmlns:a16="http://schemas.microsoft.com/office/drawing/2014/main" id="{504E3ACF-80B2-0712-B230-AF1C61194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147454" y="2618865"/>
              <a:ext cx="143472" cy="104930"/>
            </a:xfrm>
            <a:prstGeom prst="rect">
              <a:avLst/>
            </a:prstGeom>
          </p:spPr>
        </p:pic>
      </p:grpSp>
      <p:grpSp>
        <p:nvGrpSpPr>
          <p:cNvPr id="16" name="Group 15" descr="Private subnet group.">
            <a:extLst>
              <a:ext uri="{FF2B5EF4-FFF2-40B4-BE49-F238E27FC236}">
                <a16:creationId xmlns:a16="http://schemas.microsoft.com/office/drawing/2014/main" id="{12C0BDF9-EAE4-7864-7521-305D6F9CD8E1}"/>
              </a:ext>
            </a:extLst>
          </p:cNvPr>
          <p:cNvGrpSpPr/>
          <p:nvPr/>
        </p:nvGrpSpPr>
        <p:grpSpPr>
          <a:xfrm>
            <a:off x="760664" y="3690750"/>
            <a:ext cx="5090986" cy="2773582"/>
            <a:chOff x="4215622" y="2618865"/>
            <a:chExt cx="1796306" cy="88900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1E2B41-6085-A811-290A-2937FB2BECD7}"/>
                </a:ext>
              </a:extLst>
            </p:cNvPr>
            <p:cNvSpPr/>
            <p:nvPr/>
          </p:nvSpPr>
          <p:spPr>
            <a:xfrm>
              <a:off x="4215622" y="2618865"/>
              <a:ext cx="1796306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8" name="Graphic 17" descr="Private subnet group icon. ">
              <a:extLst>
                <a:ext uri="{FF2B5EF4-FFF2-40B4-BE49-F238E27FC236}">
                  <a16:creationId xmlns:a16="http://schemas.microsoft.com/office/drawing/2014/main" id="{0580861D-7FC2-BE8B-953B-7F17D2833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215623" y="2618865"/>
              <a:ext cx="158800" cy="93481"/>
            </a:xfrm>
            <a:prstGeom prst="rect">
              <a:avLst/>
            </a:prstGeom>
          </p:spPr>
        </p:pic>
      </p:grpSp>
      <p:pic>
        <p:nvPicPr>
          <p:cNvPr id="19" name="Graphic 27" descr="Amazon EC2 Auto Scaling service icon.">
            <a:extLst>
              <a:ext uri="{FF2B5EF4-FFF2-40B4-BE49-F238E27FC236}">
                <a16:creationId xmlns:a16="http://schemas.microsoft.com/office/drawing/2014/main" id="{03B91237-BF3F-4443-E620-A6600683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3227550" y="21554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9D63A6-38D9-BAF4-92E0-931ED246AA6E}"/>
              </a:ext>
            </a:extLst>
          </p:cNvPr>
          <p:cNvSpPr txBox="1"/>
          <p:nvPr/>
        </p:nvSpPr>
        <p:spPr>
          <a:xfrm>
            <a:off x="2657957" y="207405"/>
            <a:ext cx="144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us-east-1a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11CD99-10B6-F554-B79C-28CCB8E48B77}"/>
              </a:ext>
            </a:extLst>
          </p:cNvPr>
          <p:cNvSpPr txBox="1"/>
          <p:nvPr/>
        </p:nvSpPr>
        <p:spPr>
          <a:xfrm>
            <a:off x="8257540" y="225769"/>
            <a:ext cx="12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us-east-1b</a:t>
            </a:r>
          </a:p>
        </p:txBody>
      </p:sp>
      <p:grpSp>
        <p:nvGrpSpPr>
          <p:cNvPr id="24" name="Group 23" descr="Private subnet group.">
            <a:extLst>
              <a:ext uri="{FF2B5EF4-FFF2-40B4-BE49-F238E27FC236}">
                <a16:creationId xmlns:a16="http://schemas.microsoft.com/office/drawing/2014/main" id="{0296A006-A048-6F6A-DECC-8B1442DD67C9}"/>
              </a:ext>
            </a:extLst>
          </p:cNvPr>
          <p:cNvGrpSpPr/>
          <p:nvPr/>
        </p:nvGrpSpPr>
        <p:grpSpPr>
          <a:xfrm>
            <a:off x="5995532" y="3671353"/>
            <a:ext cx="5430348" cy="2792979"/>
            <a:chOff x="4215623" y="2618865"/>
            <a:chExt cx="1765300" cy="8890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13DCF7-A24B-5E4F-806E-31EB5B849361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6" name="Graphic 25" descr="Private subnet group icon. ">
              <a:extLst>
                <a:ext uri="{FF2B5EF4-FFF2-40B4-BE49-F238E27FC236}">
                  <a16:creationId xmlns:a16="http://schemas.microsoft.com/office/drawing/2014/main" id="{14F8B99F-E09C-3890-A957-CF6C001B1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215761" y="2618865"/>
              <a:ext cx="138321" cy="97965"/>
            </a:xfrm>
            <a:prstGeom prst="rect">
              <a:avLst/>
            </a:prstGeom>
          </p:spPr>
        </p:pic>
      </p:grpSp>
      <p:pic>
        <p:nvPicPr>
          <p:cNvPr id="29" name="Graphic 28" descr="Route table resource icon for the Amazon Route 53 service.">
            <a:extLst>
              <a:ext uri="{FF2B5EF4-FFF2-40B4-BE49-F238E27FC236}">
                <a16:creationId xmlns:a16="http://schemas.microsoft.com/office/drawing/2014/main" id="{5C071A79-2450-D72D-3D3A-8C1F72380A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7961" y="2850426"/>
            <a:ext cx="461448" cy="461448"/>
          </a:xfrm>
          <a:prstGeom prst="rect">
            <a:avLst/>
          </a:prstGeom>
        </p:spPr>
      </p:pic>
      <p:pic>
        <p:nvPicPr>
          <p:cNvPr id="30" name="Graphic 29" descr="Route table resource icon for the Amazon Route 53 service.">
            <a:extLst>
              <a:ext uri="{FF2B5EF4-FFF2-40B4-BE49-F238E27FC236}">
                <a16:creationId xmlns:a16="http://schemas.microsoft.com/office/drawing/2014/main" id="{66697956-6194-D2E6-179C-6982C8196D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7090" y="5701607"/>
            <a:ext cx="457200" cy="457200"/>
          </a:xfrm>
          <a:prstGeom prst="rect">
            <a:avLst/>
          </a:prstGeom>
        </p:spPr>
      </p:pic>
      <p:pic>
        <p:nvPicPr>
          <p:cNvPr id="32" name="Graphic 31" descr="Internet gateway resource icon for the Amazon VPC service.&#10;">
            <a:extLst>
              <a:ext uri="{FF2B5EF4-FFF2-40B4-BE49-F238E27FC236}">
                <a16:creationId xmlns:a16="http://schemas.microsoft.com/office/drawing/2014/main" id="{4137AB26-012C-9F8B-3466-A992703643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87566" y="469686"/>
            <a:ext cx="457200" cy="457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9D66BBC-1315-5A48-6ADA-8795562BF3BA}"/>
              </a:ext>
            </a:extLst>
          </p:cNvPr>
          <p:cNvSpPr txBox="1"/>
          <p:nvPr/>
        </p:nvSpPr>
        <p:spPr>
          <a:xfrm>
            <a:off x="6076444" y="557554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igw</a:t>
            </a:r>
            <a:endParaRPr lang="en-US" dirty="0"/>
          </a:p>
        </p:txBody>
      </p:sp>
      <p:sp>
        <p:nvSpPr>
          <p:cNvPr id="35" name="Rectangle 34" descr="Security group.">
            <a:extLst>
              <a:ext uri="{FF2B5EF4-FFF2-40B4-BE49-F238E27FC236}">
                <a16:creationId xmlns:a16="http://schemas.microsoft.com/office/drawing/2014/main" id="{F951765A-C6BE-E749-EE6C-DD5E5A42D7C2}"/>
              </a:ext>
            </a:extLst>
          </p:cNvPr>
          <p:cNvSpPr/>
          <p:nvPr/>
        </p:nvSpPr>
        <p:spPr>
          <a:xfrm>
            <a:off x="2761511" y="4341475"/>
            <a:ext cx="1694078" cy="180936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 B</a:t>
            </a:r>
          </a:p>
        </p:txBody>
      </p:sp>
      <p:grpSp>
        <p:nvGrpSpPr>
          <p:cNvPr id="38" name="Group 37" descr="Virtual private cloud (VPC) group.">
            <a:extLst>
              <a:ext uri="{FF2B5EF4-FFF2-40B4-BE49-F238E27FC236}">
                <a16:creationId xmlns:a16="http://schemas.microsoft.com/office/drawing/2014/main" id="{6C9A50A0-9897-6CF7-A14C-704118F5709A}"/>
              </a:ext>
            </a:extLst>
          </p:cNvPr>
          <p:cNvGrpSpPr/>
          <p:nvPr/>
        </p:nvGrpSpPr>
        <p:grpSpPr>
          <a:xfrm>
            <a:off x="72428" y="868386"/>
            <a:ext cx="12023002" cy="5751488"/>
            <a:chOff x="2283292" y="2618865"/>
            <a:chExt cx="1765300" cy="8890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0C0FB6D-2970-568F-3518-84C48D89745B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96D42057-53A9-65C5-313D-5A8D1247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2283292" y="2618865"/>
              <a:ext cx="58742" cy="58742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BA87854-39F6-72B1-6561-173B11D9F532}"/>
              </a:ext>
            </a:extLst>
          </p:cNvPr>
          <p:cNvSpPr txBox="1"/>
          <p:nvPr/>
        </p:nvSpPr>
        <p:spPr>
          <a:xfrm>
            <a:off x="3331776" y="3301456"/>
            <a:ext cx="455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EC2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B31BF-8E09-B503-7F9D-26F292A799E1}"/>
              </a:ext>
            </a:extLst>
          </p:cNvPr>
          <p:cNvSpPr txBox="1"/>
          <p:nvPr/>
        </p:nvSpPr>
        <p:spPr>
          <a:xfrm>
            <a:off x="900418" y="3394446"/>
            <a:ext cx="121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10.200.0.0/20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D703E8-A2FD-CA4D-5079-3B9A07C27EE5}"/>
              </a:ext>
            </a:extLst>
          </p:cNvPr>
          <p:cNvSpPr txBox="1"/>
          <p:nvPr/>
        </p:nvSpPr>
        <p:spPr>
          <a:xfrm>
            <a:off x="2929791" y="2979029"/>
            <a:ext cx="1302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10-200-13-199</a:t>
            </a:r>
          </a:p>
        </p:txBody>
      </p:sp>
      <p:pic>
        <p:nvPicPr>
          <p:cNvPr id="28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F7ED22AC-6F49-1F71-AAAE-B4C86EFDB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3199866" y="47043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 descr="Security group.">
            <a:extLst>
              <a:ext uri="{FF2B5EF4-FFF2-40B4-BE49-F238E27FC236}">
                <a16:creationId xmlns:a16="http://schemas.microsoft.com/office/drawing/2014/main" id="{6C5957B6-5E6B-F2A0-1AAC-543B570DD7DE}"/>
              </a:ext>
            </a:extLst>
          </p:cNvPr>
          <p:cNvSpPr/>
          <p:nvPr/>
        </p:nvSpPr>
        <p:spPr>
          <a:xfrm>
            <a:off x="2761511" y="1822885"/>
            <a:ext cx="1694078" cy="1782193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 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0C63C5-E639-022A-D66F-10DC0C105A41}"/>
              </a:ext>
            </a:extLst>
          </p:cNvPr>
          <p:cNvSpPr txBox="1"/>
          <p:nvPr/>
        </p:nvSpPr>
        <p:spPr>
          <a:xfrm>
            <a:off x="3311612" y="5835639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3B8032-A04A-8451-E12A-BAA8F07AC691}"/>
              </a:ext>
            </a:extLst>
          </p:cNvPr>
          <p:cNvSpPr txBox="1"/>
          <p:nvPr/>
        </p:nvSpPr>
        <p:spPr>
          <a:xfrm>
            <a:off x="2947953" y="556419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545B64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10.200.32.128</a:t>
            </a: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E9AC35-A687-F063-8ECE-EF12461290C9}"/>
              </a:ext>
            </a:extLst>
          </p:cNvPr>
          <p:cNvSpPr txBox="1"/>
          <p:nvPr/>
        </p:nvSpPr>
        <p:spPr>
          <a:xfrm>
            <a:off x="904212" y="615655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0" i="0" dirty="0">
                <a:effectLst/>
                <a:highlight>
                  <a:srgbClr val="FFFFFF"/>
                </a:highlight>
                <a:latin typeface="Amazon Ember" panose="020B0603020204020204"/>
              </a:rPr>
              <a:t>10.200.32.0/25</a:t>
            </a:r>
          </a:p>
        </p:txBody>
      </p:sp>
      <p:cxnSp>
        <p:nvCxnSpPr>
          <p:cNvPr id="52" name="Straight Arrow Connector 51" descr="Down pointing vertical arrow.">
            <a:extLst>
              <a:ext uri="{FF2B5EF4-FFF2-40B4-BE49-F238E27FC236}">
                <a16:creationId xmlns:a16="http://schemas.microsoft.com/office/drawing/2014/main" id="{0A33A643-E5BD-C62F-A0EE-8B4BA0870D87}"/>
              </a:ext>
            </a:extLst>
          </p:cNvPr>
          <p:cNvCxnSpPr>
            <a:cxnSpLocks/>
          </p:cNvCxnSpPr>
          <p:nvPr/>
        </p:nvCxnSpPr>
        <p:spPr>
          <a:xfrm flipV="1">
            <a:off x="3197139" y="3632252"/>
            <a:ext cx="2727" cy="693316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 descr="Up pointing vertical arrow.">
            <a:extLst>
              <a:ext uri="{FF2B5EF4-FFF2-40B4-BE49-F238E27FC236}">
                <a16:creationId xmlns:a16="http://schemas.microsoft.com/office/drawing/2014/main" id="{DD935E8E-6067-5025-A0E0-1B13238FA21C}"/>
              </a:ext>
            </a:extLst>
          </p:cNvPr>
          <p:cNvCxnSpPr>
            <a:cxnSpLocks/>
          </p:cNvCxnSpPr>
          <p:nvPr/>
        </p:nvCxnSpPr>
        <p:spPr>
          <a:xfrm flipV="1">
            <a:off x="4083729" y="3653180"/>
            <a:ext cx="0" cy="67238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DBAABE9-5764-5BB0-0953-756F8E8CC917}"/>
              </a:ext>
            </a:extLst>
          </p:cNvPr>
          <p:cNvSpPr txBox="1"/>
          <p:nvPr/>
        </p:nvSpPr>
        <p:spPr>
          <a:xfrm>
            <a:off x="2360838" y="3953060"/>
            <a:ext cx="866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16191F"/>
                </a:solidFill>
                <a:effectLst/>
                <a:highlight>
                  <a:srgbClr val="F1FAFF"/>
                </a:highlight>
                <a:latin typeface="Amazon Ember" panose="020B0603020204020204"/>
              </a:rPr>
              <a:t>ec2-rds-3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4ABE57-0861-E4B1-3A4C-145128E8BFD8}"/>
              </a:ext>
            </a:extLst>
          </p:cNvPr>
          <p:cNvSpPr txBox="1"/>
          <p:nvPr/>
        </p:nvSpPr>
        <p:spPr>
          <a:xfrm>
            <a:off x="4105645" y="3948026"/>
            <a:ext cx="866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16191F"/>
                </a:solidFill>
                <a:effectLst/>
                <a:highlight>
                  <a:srgbClr val="F1FAFF"/>
                </a:highlight>
                <a:latin typeface="Amazon Ember" panose="020B0603020204020204"/>
              </a:rPr>
              <a:t>rds-ec2-3</a:t>
            </a:r>
            <a:endParaRPr lang="en-US" sz="1400" dirty="0"/>
          </a:p>
        </p:txBody>
      </p:sp>
      <p:pic>
        <p:nvPicPr>
          <p:cNvPr id="2" name="Graphic 21" descr="Amazon Route 53 service icon.">
            <a:extLst>
              <a:ext uri="{FF2B5EF4-FFF2-40B4-BE49-F238E27FC236}">
                <a16:creationId xmlns:a16="http://schemas.microsoft.com/office/drawing/2014/main" id="{43A9E4E9-F533-61A2-8C7B-611239A57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5672327" y="7387"/>
            <a:ext cx="455450" cy="45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 descr="Availability Zone group.">
            <a:extLst>
              <a:ext uri="{FF2B5EF4-FFF2-40B4-BE49-F238E27FC236}">
                <a16:creationId xmlns:a16="http://schemas.microsoft.com/office/drawing/2014/main" id="{07630756-AA3F-55F5-DDF0-D9AF3CE7EA76}"/>
              </a:ext>
            </a:extLst>
          </p:cNvPr>
          <p:cNvSpPr/>
          <p:nvPr/>
        </p:nvSpPr>
        <p:spPr>
          <a:xfrm>
            <a:off x="918520" y="680895"/>
            <a:ext cx="5090984" cy="609137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996D77-3309-4913-0C96-B3CE77B45296}"/>
              </a:ext>
            </a:extLst>
          </p:cNvPr>
          <p:cNvSpPr txBox="1"/>
          <p:nvPr/>
        </p:nvSpPr>
        <p:spPr>
          <a:xfrm>
            <a:off x="6101692" y="109171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DNS</a:t>
            </a:r>
          </a:p>
        </p:txBody>
      </p:sp>
      <p:pic>
        <p:nvPicPr>
          <p:cNvPr id="31" name="Graphic 30" descr="Route table resource icon for the Amazon Route 53 service.">
            <a:extLst>
              <a:ext uri="{FF2B5EF4-FFF2-40B4-BE49-F238E27FC236}">
                <a16:creationId xmlns:a16="http://schemas.microsoft.com/office/drawing/2014/main" id="{D6622C1E-7B0B-B4B1-36CB-2E55F7B578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62062" y="5698828"/>
            <a:ext cx="457200" cy="457200"/>
          </a:xfrm>
          <a:prstGeom prst="rect">
            <a:avLst/>
          </a:prstGeom>
        </p:spPr>
      </p:pic>
      <p:pic>
        <p:nvPicPr>
          <p:cNvPr id="33" name="Graphic 32" descr="Route table resource icon for the Amazon Route 53 service.">
            <a:extLst>
              <a:ext uri="{FF2B5EF4-FFF2-40B4-BE49-F238E27FC236}">
                <a16:creationId xmlns:a16="http://schemas.microsoft.com/office/drawing/2014/main" id="{1AAA2EFA-0114-D50C-36B4-2E02A1EF9B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57669" y="2850426"/>
            <a:ext cx="457200" cy="457200"/>
          </a:xfrm>
          <a:prstGeom prst="rect">
            <a:avLst/>
          </a:prstGeom>
        </p:spPr>
      </p:pic>
      <p:pic>
        <p:nvPicPr>
          <p:cNvPr id="36" name="Graphic 35" descr="Multi-AZ resource icon for the Amazon RDS service.">
            <a:extLst>
              <a:ext uri="{FF2B5EF4-FFF2-40B4-BE49-F238E27FC236}">
                <a16:creationId xmlns:a16="http://schemas.microsoft.com/office/drawing/2014/main" id="{3A2DA12F-5111-1B9D-C53F-2112CC6A411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414954" y="5101440"/>
            <a:ext cx="457200" cy="457200"/>
          </a:xfrm>
          <a:prstGeom prst="rect">
            <a:avLst/>
          </a:prstGeom>
        </p:spPr>
      </p:pic>
      <p:sp>
        <p:nvSpPr>
          <p:cNvPr id="47" name="TextBox 17">
            <a:extLst>
              <a:ext uri="{FF2B5EF4-FFF2-40B4-BE49-F238E27FC236}">
                <a16:creationId xmlns:a16="http://schemas.microsoft.com/office/drawing/2014/main" id="{8BD92E6F-10AA-E5AA-D003-1437FBEE2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814" y="5558640"/>
            <a:ext cx="10431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Multi-AZ</a:t>
            </a:r>
          </a:p>
        </p:txBody>
      </p:sp>
    </p:spTree>
    <p:extLst>
      <p:ext uri="{BB962C8B-B14F-4D97-AF65-F5344CB8AC3E}">
        <p14:creationId xmlns:p14="http://schemas.microsoft.com/office/powerpoint/2010/main" val="8154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6784</TotalTime>
  <Words>38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Rance Aaron</dc:creator>
  <cp:lastModifiedBy>Rance Aaron</cp:lastModifiedBy>
  <cp:revision>24</cp:revision>
  <dcterms:created xsi:type="dcterms:W3CDTF">2024-06-26T19:10:16Z</dcterms:created>
  <dcterms:modified xsi:type="dcterms:W3CDTF">2024-08-05T21:59:48Z</dcterms:modified>
</cp:coreProperties>
</file>