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43C1-FB59-4951-9209-DC2DDDE98564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FCC1E-B635-4A0F-B0EE-4D02DD7DE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771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43C1-FB59-4951-9209-DC2DDDE98564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FCC1E-B635-4A0F-B0EE-4D02DD7DE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445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43C1-FB59-4951-9209-DC2DDDE98564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FCC1E-B635-4A0F-B0EE-4D02DD7DE894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22228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43C1-FB59-4951-9209-DC2DDDE98564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FCC1E-B635-4A0F-B0EE-4D02DD7DE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1265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43C1-FB59-4951-9209-DC2DDDE98564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FCC1E-B635-4A0F-B0EE-4D02DD7DE89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265308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43C1-FB59-4951-9209-DC2DDDE98564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FCC1E-B635-4A0F-B0EE-4D02DD7DE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3217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43C1-FB59-4951-9209-DC2DDDE98564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FCC1E-B635-4A0F-B0EE-4D02DD7DE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8722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43C1-FB59-4951-9209-DC2DDDE98564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FCC1E-B635-4A0F-B0EE-4D02DD7DE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509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43C1-FB59-4951-9209-DC2DDDE98564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FCC1E-B635-4A0F-B0EE-4D02DD7DE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375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43C1-FB59-4951-9209-DC2DDDE98564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FCC1E-B635-4A0F-B0EE-4D02DD7DE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321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43C1-FB59-4951-9209-DC2DDDE98564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FCC1E-B635-4A0F-B0EE-4D02DD7DE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759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43C1-FB59-4951-9209-DC2DDDE98564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FCC1E-B635-4A0F-B0EE-4D02DD7DE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755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43C1-FB59-4951-9209-DC2DDDE98564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FCC1E-B635-4A0F-B0EE-4D02DD7DE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091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43C1-FB59-4951-9209-DC2DDDE98564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FCC1E-B635-4A0F-B0EE-4D02DD7DE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644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43C1-FB59-4951-9209-DC2DDDE98564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FCC1E-B635-4A0F-B0EE-4D02DD7DE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565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43C1-FB59-4951-9209-DC2DDDE98564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FCC1E-B635-4A0F-B0EE-4D02DD7DE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99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2443C1-FB59-4951-9209-DC2DDDE98564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09FCC1E-B635-4A0F-B0EE-4D02DD7DE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520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nsgcu/Tidercartxe" TargetMode="External"/><Relationship Id="rId2" Type="http://schemas.openxmlformats.org/officeDocument/2006/relationships/hyperlink" Target="https://youtu.be/iV9bLYmPG-k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MyTweet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821933"/>
          </a:xfrm>
        </p:spPr>
        <p:txBody>
          <a:bodyPr>
            <a:normAutofit/>
          </a:bodyPr>
          <a:lstStyle/>
          <a:p>
            <a:r>
              <a:rPr lang="en-US" dirty="0" err="1" smtClean="0"/>
              <a:t>Cuong</a:t>
            </a:r>
            <a:r>
              <a:rPr lang="en-US" dirty="0" smtClean="0"/>
              <a:t> Cu</a:t>
            </a:r>
          </a:p>
          <a:p>
            <a:r>
              <a:rPr lang="en-US" dirty="0" smtClean="0"/>
              <a:t>Ran Chen</a:t>
            </a:r>
          </a:p>
          <a:p>
            <a:r>
              <a:rPr lang="en-US" dirty="0" err="1"/>
              <a:t>Rishabh</a:t>
            </a:r>
            <a:r>
              <a:rPr lang="en-US" dirty="0"/>
              <a:t> </a:t>
            </a:r>
            <a:r>
              <a:rPr lang="en-US" dirty="0" err="1" smtClean="0"/>
              <a:t>Bhojak</a:t>
            </a:r>
            <a:endParaRPr lang="en-US" dirty="0" smtClean="0"/>
          </a:p>
          <a:p>
            <a:r>
              <a:rPr lang="en-US" dirty="0"/>
              <a:t>Vishnu </a:t>
            </a:r>
            <a:r>
              <a:rPr lang="en-US" dirty="0" err="1"/>
              <a:t>Chelle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611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In the project. We collected tweet’s comment. And analysis the comments through sever ways. Finally, we got topic in the comments and the topic frequency for the graph</a:t>
            </a:r>
          </a:p>
        </p:txBody>
      </p:sp>
    </p:spTree>
    <p:extLst>
      <p:ext uri="{BB962C8B-B14F-4D97-AF65-F5344CB8AC3E}">
        <p14:creationId xmlns:p14="http://schemas.microsoft.com/office/powerpoint/2010/main" val="3025196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/>
              <a:t>Backend(Java)</a:t>
            </a:r>
          </a:p>
          <a:p>
            <a:pPr lvl="1"/>
            <a:r>
              <a:rPr lang="en-US" sz="2000" dirty="0" smtClean="0"/>
              <a:t>Stream processing</a:t>
            </a:r>
          </a:p>
          <a:p>
            <a:pPr lvl="1"/>
            <a:r>
              <a:rPr lang="en-US" sz="2000" dirty="0" smtClean="0"/>
              <a:t>Spring Framework</a:t>
            </a:r>
          </a:p>
          <a:p>
            <a:pPr lvl="1"/>
            <a:r>
              <a:rPr lang="en-US" sz="2000" dirty="0" smtClean="0"/>
              <a:t>NLP(</a:t>
            </a:r>
            <a:r>
              <a:rPr lang="en-US" sz="2000" dirty="0" err="1" smtClean="0"/>
              <a:t>coreNLP</a:t>
            </a:r>
            <a:r>
              <a:rPr lang="en-US" sz="2000" dirty="0" smtClean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395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Frontend</a:t>
            </a:r>
          </a:p>
          <a:p>
            <a:pPr lvl="1"/>
            <a:r>
              <a:rPr lang="en-US" sz="2000" dirty="0" err="1"/>
              <a:t>Jquery</a:t>
            </a:r>
            <a:endParaRPr lang="en-US" sz="2000" dirty="0"/>
          </a:p>
          <a:p>
            <a:pPr lvl="1"/>
            <a:r>
              <a:rPr lang="en-US" sz="2000" dirty="0" err="1"/>
              <a:t>Highchart</a:t>
            </a:r>
            <a:endParaRPr lang="en-US" sz="2000" dirty="0"/>
          </a:p>
          <a:p>
            <a:pPr lvl="1"/>
            <a:r>
              <a:rPr lang="en-US" sz="2000" dirty="0"/>
              <a:t>React.js</a:t>
            </a:r>
          </a:p>
        </p:txBody>
      </p:sp>
    </p:spTree>
    <p:extLst>
      <p:ext uri="{BB962C8B-B14F-4D97-AF65-F5344CB8AC3E}">
        <p14:creationId xmlns:p14="http://schemas.microsoft.com/office/powerpoint/2010/main" val="1868429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/>
              <a:t>Connect tweet’s stream </a:t>
            </a:r>
          </a:p>
          <a:p>
            <a:pPr lvl="1"/>
            <a:r>
              <a:rPr lang="en-US" sz="2000" dirty="0" smtClean="0"/>
              <a:t>Library:Twitter4j </a:t>
            </a:r>
          </a:p>
          <a:p>
            <a:r>
              <a:rPr lang="en-US" sz="3600" dirty="0" smtClean="0"/>
              <a:t>Pipe tweets to storm topology</a:t>
            </a:r>
          </a:p>
          <a:p>
            <a:r>
              <a:rPr lang="en-US" sz="3600" dirty="0" smtClean="0"/>
              <a:t>Send results to users</a:t>
            </a:r>
          </a:p>
        </p:txBody>
      </p:sp>
    </p:spTree>
    <p:extLst>
      <p:ext uri="{BB962C8B-B14F-4D97-AF65-F5344CB8AC3E}">
        <p14:creationId xmlns:p14="http://schemas.microsoft.com/office/powerpoint/2010/main" val="1494315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E</a:t>
            </a:r>
            <a:r>
              <a:rPr lang="en-US" sz="2400" dirty="0" smtClean="0"/>
              <a:t>xtract the topic of tweets in hashtag.</a:t>
            </a:r>
          </a:p>
          <a:p>
            <a:r>
              <a:rPr lang="en-US" sz="2400" dirty="0"/>
              <a:t>C</a:t>
            </a:r>
            <a:r>
              <a:rPr lang="en-US" sz="2400" dirty="0" smtClean="0"/>
              <a:t>ount the number of topic appeared in the comments.(Form part)</a:t>
            </a:r>
          </a:p>
          <a:p>
            <a:r>
              <a:rPr lang="en-US" sz="2400" dirty="0" smtClean="0"/>
              <a:t>Frequency is number of tweets collected every 1 second.(Graph part)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69857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URL for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Video </a:t>
            </a:r>
            <a:r>
              <a:rPr lang="en-US" sz="3600" dirty="0"/>
              <a:t>Url</a:t>
            </a:r>
            <a:r>
              <a:rPr lang="en-US" sz="3600" dirty="0" smtClean="0"/>
              <a:t>: </a:t>
            </a:r>
            <a:r>
              <a:rPr lang="en-US" sz="3600" dirty="0" smtClean="0">
                <a:hlinkClick r:id="rId2"/>
              </a:rPr>
              <a:t>https</a:t>
            </a:r>
            <a:r>
              <a:rPr lang="en-US" sz="3600" dirty="0">
                <a:hlinkClick r:id="rId2"/>
              </a:rPr>
              <a:t>://</a:t>
            </a:r>
            <a:r>
              <a:rPr lang="en-US" sz="3600" dirty="0" smtClean="0">
                <a:hlinkClick r:id="rId2"/>
              </a:rPr>
              <a:t>youtu.be/iV9bLYmPG-k</a:t>
            </a:r>
            <a:endParaRPr lang="en-US" sz="3600" dirty="0" smtClean="0"/>
          </a:p>
          <a:p>
            <a:r>
              <a:rPr lang="en-US" sz="3600" smtClean="0"/>
              <a:t>Code Url: </a:t>
            </a:r>
            <a:r>
              <a:rPr lang="en-US" sz="3600" smtClean="0">
                <a:hlinkClick r:id="rId3"/>
              </a:rPr>
              <a:t>https</a:t>
            </a:r>
            <a:r>
              <a:rPr lang="en-US" sz="3600">
                <a:hlinkClick r:id="rId3"/>
              </a:rPr>
              <a:t>://</a:t>
            </a:r>
            <a:r>
              <a:rPr lang="en-US" sz="3600" smtClean="0">
                <a:hlinkClick r:id="rId3"/>
              </a:rPr>
              <a:t>github.com/cnsgcu/Tidercartxe</a:t>
            </a:r>
            <a:endParaRPr lang="en-US" sz="3600" smtClean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170296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Screenshot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2" y="1648496"/>
            <a:ext cx="9084323" cy="4275785"/>
          </a:xfrm>
        </p:spPr>
      </p:pic>
    </p:spTree>
    <p:extLst>
      <p:ext uri="{BB962C8B-B14F-4D97-AF65-F5344CB8AC3E}">
        <p14:creationId xmlns:p14="http://schemas.microsoft.com/office/powerpoint/2010/main" val="2369539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071300" y="2428314"/>
            <a:ext cx="5514356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8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Thanks</a:t>
            </a:r>
            <a:endParaRPr lang="en-US" sz="88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7037911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52</TotalTime>
  <Words>123</Words>
  <Application>Microsoft Office PowerPoint</Application>
  <PresentationFormat>Widescreen</PresentationFormat>
  <Paragraphs>31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</vt:lpstr>
      <vt:lpstr>MyTweet</vt:lpstr>
      <vt:lpstr>Introduce</vt:lpstr>
      <vt:lpstr>Technology</vt:lpstr>
      <vt:lpstr>Technology</vt:lpstr>
      <vt:lpstr>Processing</vt:lpstr>
      <vt:lpstr>Analysis data</vt:lpstr>
      <vt:lpstr>URL for Project</vt:lpstr>
      <vt:lpstr>Screenshot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MyTweet</dc:title>
  <dc:creator>ran chen</dc:creator>
  <cp:lastModifiedBy>ran chen</cp:lastModifiedBy>
  <cp:revision>8</cp:revision>
  <dcterms:created xsi:type="dcterms:W3CDTF">2015-04-19T19:48:32Z</dcterms:created>
  <dcterms:modified xsi:type="dcterms:W3CDTF">2015-04-19T20:41:29Z</dcterms:modified>
</cp:coreProperties>
</file>