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22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53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43C1-FB59-4951-9209-DC2DDDE98564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9FCC1E-B635-4A0F-B0EE-4D02DD7D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sgcu/Tidercartxe" TargetMode="External"/><Relationship Id="rId2" Type="http://schemas.openxmlformats.org/officeDocument/2006/relationships/hyperlink" Target="https://youtu.be/iV9bLYmPG-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MyTweet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21933"/>
          </a:xfrm>
        </p:spPr>
        <p:txBody>
          <a:bodyPr>
            <a:normAutofit/>
          </a:bodyPr>
          <a:lstStyle/>
          <a:p>
            <a:r>
              <a:rPr lang="en-US" dirty="0" err="1" smtClean="0"/>
              <a:t>Cuong</a:t>
            </a:r>
            <a:r>
              <a:rPr lang="en-US" dirty="0" smtClean="0"/>
              <a:t> Cu</a:t>
            </a:r>
          </a:p>
          <a:p>
            <a:r>
              <a:rPr lang="en-US" dirty="0" smtClean="0"/>
              <a:t>Ran Chen</a:t>
            </a:r>
          </a:p>
          <a:p>
            <a:r>
              <a:rPr lang="en-US" dirty="0" err="1"/>
              <a:t>Rishabh</a:t>
            </a:r>
            <a:r>
              <a:rPr lang="en-US" dirty="0"/>
              <a:t> </a:t>
            </a:r>
            <a:r>
              <a:rPr lang="en-US" dirty="0" err="1" smtClean="0"/>
              <a:t>Bhojak</a:t>
            </a:r>
            <a:endParaRPr lang="en-US" dirty="0" smtClean="0"/>
          </a:p>
          <a:p>
            <a:r>
              <a:rPr lang="en-US" dirty="0"/>
              <a:t>Vishnu </a:t>
            </a:r>
            <a:r>
              <a:rPr lang="en-US" dirty="0" err="1"/>
              <a:t>Chelle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1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 the project. We collected tweet’s comment. And analysis the comments through </a:t>
            </a:r>
            <a:r>
              <a:rPr lang="en-US" sz="3200" dirty="0" smtClean="0"/>
              <a:t>several </a:t>
            </a:r>
            <a:r>
              <a:rPr lang="en-US" sz="3200" dirty="0" smtClean="0"/>
              <a:t>ways. Finally, </a:t>
            </a:r>
            <a:r>
              <a:rPr lang="en-US" sz="3200" dirty="0" smtClean="0"/>
              <a:t>we got topic in the comment and output the count of topic and the frequency of the topic.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51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Backend(Java)</a:t>
            </a:r>
          </a:p>
          <a:p>
            <a:pPr lvl="1"/>
            <a:r>
              <a:rPr lang="en-US" sz="2000" dirty="0" smtClean="0"/>
              <a:t>Stream processing</a:t>
            </a:r>
          </a:p>
          <a:p>
            <a:pPr lvl="1"/>
            <a:r>
              <a:rPr lang="en-US" sz="2000" dirty="0" smtClean="0"/>
              <a:t>Spring Framework</a:t>
            </a:r>
          </a:p>
          <a:p>
            <a:pPr lvl="1"/>
            <a:r>
              <a:rPr lang="en-US" sz="2000" dirty="0" smtClean="0"/>
              <a:t>NLP(</a:t>
            </a:r>
            <a:r>
              <a:rPr lang="en-US" sz="2000" dirty="0" err="1" smtClean="0"/>
              <a:t>coreNLP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9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Frontend</a:t>
            </a:r>
          </a:p>
          <a:p>
            <a:pPr lvl="1"/>
            <a:r>
              <a:rPr lang="en-US" sz="2000" dirty="0" err="1"/>
              <a:t>Jquery</a:t>
            </a:r>
            <a:endParaRPr lang="en-US" sz="2000" dirty="0"/>
          </a:p>
          <a:p>
            <a:pPr lvl="1"/>
            <a:r>
              <a:rPr lang="en-US" sz="2000" dirty="0" err="1"/>
              <a:t>Highchart</a:t>
            </a:r>
            <a:endParaRPr lang="en-US" sz="2000" dirty="0"/>
          </a:p>
          <a:p>
            <a:pPr lvl="1"/>
            <a:r>
              <a:rPr lang="en-US" sz="2000" dirty="0"/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186842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Connect tweet’s stream </a:t>
            </a:r>
          </a:p>
          <a:p>
            <a:pPr lvl="1"/>
            <a:r>
              <a:rPr lang="en-US" sz="2000" dirty="0" smtClean="0"/>
              <a:t>Library:Twitter4j </a:t>
            </a:r>
          </a:p>
          <a:p>
            <a:r>
              <a:rPr lang="en-US" sz="3600" dirty="0" smtClean="0"/>
              <a:t>Pipe tweets to storm topology</a:t>
            </a:r>
          </a:p>
          <a:p>
            <a:r>
              <a:rPr lang="en-US" sz="3600" dirty="0" smtClean="0"/>
              <a:t>Send results to users</a:t>
            </a:r>
          </a:p>
        </p:txBody>
      </p:sp>
    </p:spTree>
    <p:extLst>
      <p:ext uri="{BB962C8B-B14F-4D97-AF65-F5344CB8AC3E}">
        <p14:creationId xmlns:p14="http://schemas.microsoft.com/office/powerpoint/2010/main" val="14943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xtract the topic of tweets in hashtag.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ount the number of topic appeared in the comments.(Form part)</a:t>
            </a:r>
          </a:p>
          <a:p>
            <a:r>
              <a:rPr lang="en-US" sz="2400" dirty="0" smtClean="0"/>
              <a:t>Frequency is number of tweets collected every 1 second.(Graph part)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85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Video </a:t>
            </a:r>
            <a:r>
              <a:rPr lang="en-US" sz="3600" dirty="0"/>
              <a:t>Url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youtu.be/iV9bLYmPG-k</a:t>
            </a:r>
            <a:endParaRPr lang="en-US" sz="3600" dirty="0" smtClean="0"/>
          </a:p>
          <a:p>
            <a:r>
              <a:rPr lang="en-US" sz="3600" dirty="0" smtClean="0"/>
              <a:t>Code Url: </a:t>
            </a:r>
            <a:r>
              <a:rPr lang="en-US" sz="3600" dirty="0" smtClean="0">
                <a:hlinkClick r:id="rId3"/>
              </a:rPr>
              <a:t>https</a:t>
            </a:r>
            <a:r>
              <a:rPr lang="en-US" sz="3600" dirty="0">
                <a:hlinkClick r:id="rId3"/>
              </a:rPr>
              <a:t>://</a:t>
            </a:r>
            <a:r>
              <a:rPr lang="en-US" sz="3600" dirty="0" smtClean="0">
                <a:hlinkClick r:id="rId3"/>
              </a:rPr>
              <a:t>github.com/cnsgcu/Tidercartxe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2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648496"/>
            <a:ext cx="9084323" cy="4275785"/>
          </a:xfrm>
        </p:spPr>
      </p:pic>
    </p:spTree>
    <p:extLst>
      <p:ext uri="{BB962C8B-B14F-4D97-AF65-F5344CB8AC3E}">
        <p14:creationId xmlns:p14="http://schemas.microsoft.com/office/powerpoint/2010/main" val="23695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1300" y="2428314"/>
            <a:ext cx="55143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379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129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MyTweet</vt:lpstr>
      <vt:lpstr>Introduce</vt:lpstr>
      <vt:lpstr>Technology</vt:lpstr>
      <vt:lpstr>Technology</vt:lpstr>
      <vt:lpstr>Processing</vt:lpstr>
      <vt:lpstr>Analysis data</vt:lpstr>
      <vt:lpstr>URL for Project</vt:lpstr>
      <vt:lpstr>Screenshot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MyTweet</dc:title>
  <dc:creator>ran chen</dc:creator>
  <cp:lastModifiedBy>ran chen</cp:lastModifiedBy>
  <cp:revision>9</cp:revision>
  <dcterms:created xsi:type="dcterms:W3CDTF">2015-04-19T19:48:32Z</dcterms:created>
  <dcterms:modified xsi:type="dcterms:W3CDTF">2015-04-19T20:48:37Z</dcterms:modified>
</cp:coreProperties>
</file>