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2" r:id="rId4"/>
    <p:sldId id="266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2"/>
    <p:restoredTop sz="94803"/>
  </p:normalViewPr>
  <p:slideViewPr>
    <p:cSldViewPr snapToGrid="0" snapToObjects="1">
      <p:cViewPr varScale="1">
        <p:scale>
          <a:sx n="79" d="100"/>
          <a:sy n="79" d="100"/>
        </p:scale>
        <p:origin x="21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663B3-512A-B64D-82C3-905CFD479782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C4DDA-99D4-D64F-A15D-53ECD941C9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81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9A3CB-B28F-394C-A4C2-D0E4C5C6A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6A6EE3-208A-2D42-B796-F3DF5961E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3E9FD-579C-2746-9796-91B5C3B4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04F-2190-2B48-ABFE-4E25ED06AE77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8A2C1-09AA-C149-8D83-53FBE70C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3412F5-88B8-B34C-80DF-C90DEB1B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1467-5FAC-B946-9F59-1A7BC9356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28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038D7-D7DC-3943-A46C-89447D5D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EA9EAC-4B81-654C-A9E4-94E147A8A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BCD81-40C2-1D44-8122-49D91289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04F-2190-2B48-ABFE-4E25ED06AE77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78B29-D29B-8740-B2D6-433037B8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3C6BD-D079-B544-864F-7AACEC3C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1467-5FAC-B946-9F59-1A7BC9356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96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E9A2DD-1D17-6E4D-8817-36CCB44F3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877578-E38A-9348-9098-44B34BF85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724D3-758F-4649-977F-8DEAA39F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04F-2190-2B48-ABFE-4E25ED06AE77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A2AB7-13F8-6247-B352-A0957CB1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EB0C7-0F19-2F4A-9261-508B968B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1467-5FAC-B946-9F59-1A7BC9356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40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99EE7-4C8F-DD4A-AA77-4FFCA114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23627-9AA4-804D-9137-1A7DFB451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CF74E-0A41-694D-A23F-D8D96BE7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04F-2190-2B48-ABFE-4E25ED06AE77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2810C-B62E-D741-9A6B-8B2239E2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8B895-BEC8-D348-89C3-C59A6524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1467-5FAC-B946-9F59-1A7BC9356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18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E4B1C-5E10-1F47-9156-84CCE046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2DE4B8-AB2E-1242-BADE-695267213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ED2A4-E316-2348-A557-CBE64CF6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04F-2190-2B48-ABFE-4E25ED06AE77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31E31-35EF-914F-AF6E-60124F2A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1C247-7E48-714A-96D2-A0DFBDD3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1467-5FAC-B946-9F59-1A7BC9356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24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E6E1B-6945-8E4B-BD6C-52B1877B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1247F-340B-D448-AEBA-88E07B205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DE1F4D-F73D-7F48-BD29-F6626B7CE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607D7C-10CB-774E-B083-336A744D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04F-2190-2B48-ABFE-4E25ED06AE77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6FF70-2595-9D47-A8DB-3EE1FCC2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519F7-65CD-0046-BF50-BB29E96A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1467-5FAC-B946-9F59-1A7BC9356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69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D4060-93C5-DD41-AC0C-3392367C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062AD-A100-0140-8438-65E04B5AC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A78FE6-357B-974C-89CC-F0A2A5910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91C0A8-808A-4940-BA80-3A36B6735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CABEB8-FE15-6541-A111-7A1DE5229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8AA507-FFC8-7E4D-86A8-56C9073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04F-2190-2B48-ABFE-4E25ED06AE77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D956BA-A187-734C-AC29-E6298F13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5B4491-AB35-1841-AF79-53048691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1467-5FAC-B946-9F59-1A7BC9356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407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5F513-11CC-D842-A0AF-FDBC1411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BC982C-7DF9-B442-AD71-733D0861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04F-2190-2B48-ABFE-4E25ED06AE77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F0203E-F653-D84A-8117-7EE4D2B6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705700-46BE-6846-B40C-15FF386C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1467-5FAC-B946-9F59-1A7BC9356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667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A7A3F3-BD38-3F41-AE3C-9A5F4D83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04F-2190-2B48-ABFE-4E25ED06AE77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3F44CD-0D91-F147-AB51-9BFCEF8B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9C9FC9-40F3-994F-B875-9BE24D73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1467-5FAC-B946-9F59-1A7BC9356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97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8C3F9-1251-1D4C-96A0-9DAD1B69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A3CF9-E72D-D448-9B7A-DE121148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0832F-06E3-4C49-8EEF-BE9EB885E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290ED6-2D2C-9045-8A3D-A3A9F013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04F-2190-2B48-ABFE-4E25ED06AE77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753460-B40F-6749-A62D-F85DCAF5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845E5-42AA-6D40-B717-52959BDF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1467-5FAC-B946-9F59-1A7BC9356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00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3CF92-6E7D-0948-B7A6-6ACC056F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D7F3E7-6325-434A-B684-7D98CECDF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E1E333-7BB9-9040-8EF8-FEE3D8C72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B10C2-B8DD-0D41-92E3-E6FD1389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304F-2190-2B48-ABFE-4E25ED06AE77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433065-FF57-E04D-8A3B-9769F85C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590725-46C0-8241-9B28-7CE8AD0E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1467-5FAC-B946-9F59-1A7BC9356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04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071B0D-90EB-3C4D-9754-455B5E5D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2FFD21-EE4C-104D-B7FB-E9B89D8C5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A6BBD-215F-3B47-8D6F-6B8BAEB2D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4304F-2190-2B48-ABFE-4E25ED06AE77}" type="datetimeFigureOut">
              <a:rPr kumimoji="1" lang="zh-CN" altLang="en-US" smtClean="0"/>
              <a:t>2021/7/9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15918-9D10-444C-ACA4-7D8BC9447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9D18C-4C3B-B641-9CD2-B5FD5BE5B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11467-5FAC-B946-9F59-1A7BC93563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16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471AA-AF78-C446-B2A8-1ACB3CCC5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语音自监督学习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FAAF79-099D-674B-A0F3-237F62DE4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Wav2vec</a:t>
            </a:r>
            <a:r>
              <a:rPr kumimoji="1" lang="zh-CN" altLang="en-US" dirty="0"/>
              <a:t>系列论文解读</a:t>
            </a:r>
          </a:p>
        </p:txBody>
      </p:sp>
    </p:spTree>
    <p:extLst>
      <p:ext uri="{BB962C8B-B14F-4D97-AF65-F5344CB8AC3E}">
        <p14:creationId xmlns:p14="http://schemas.microsoft.com/office/powerpoint/2010/main" val="419856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5C5B3-2A00-594A-89F6-C42452B9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702"/>
            <a:ext cx="10515600" cy="1325563"/>
          </a:xfrm>
        </p:spPr>
        <p:txBody>
          <a:bodyPr/>
          <a:lstStyle/>
          <a:p>
            <a:r>
              <a:rPr lang="zh-CN" altLang="en-US" dirty="0"/>
              <a:t>Contrastive Predictive Coding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A17789-BA99-3E4E-BD0C-06742A81E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5246"/>
            <a:ext cx="7601488" cy="39485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F85344A-DDE8-7A44-9C90-8A60BF830613}"/>
              </a:ext>
            </a:extLst>
          </p:cNvPr>
          <p:cNvSpPr/>
          <p:nvPr/>
        </p:nvSpPr>
        <p:spPr>
          <a:xfrm>
            <a:off x="538397" y="6406461"/>
            <a:ext cx="99223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Oord, Aaron van den, et al. “Representation Learning with Contrastive Predictive Coding.” ArXiv Preprint ArXiv:1807.03748, 2018.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84D6A0-8721-8B43-A3E4-2844EF98D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28" y="5019404"/>
            <a:ext cx="4072825" cy="11779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EB093AA-428D-3244-8722-D3C1A6E2F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986" y="330694"/>
            <a:ext cx="4539938" cy="35702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F17B3F-2B4B-764F-B8F3-204FB88F9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629" y="3616838"/>
            <a:ext cx="3304679" cy="265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8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6861C-FDCE-B348-AE4F-37D2B9BC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1" y="12602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Wav2vec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873870-1329-2B42-8FF6-9FB388C4FD38}"/>
              </a:ext>
            </a:extLst>
          </p:cNvPr>
          <p:cNvSpPr/>
          <p:nvPr/>
        </p:nvSpPr>
        <p:spPr>
          <a:xfrm>
            <a:off x="59871" y="6440004"/>
            <a:ext cx="12132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﻿S. Schneider, A. Baevski, R. Collobert, and M. Auli. wav2vec: Unsupervised pre-training for speech recognition. In Proc. of Interspeech, 2019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8EE70C3-6E1D-874B-9FCB-3E4687CCA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49" y="5767301"/>
            <a:ext cx="2355026" cy="3189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C0E07B-4EE7-B248-855B-26B6A1C1C9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54" t="32816" r="17590" b="46468"/>
          <a:stretch/>
        </p:blipFill>
        <p:spPr>
          <a:xfrm>
            <a:off x="59871" y="4755136"/>
            <a:ext cx="8064709" cy="9293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121A3BA-864E-D241-8E0C-AB1E502FD2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35" t="8948" r="21442" b="20470"/>
          <a:stretch/>
        </p:blipFill>
        <p:spPr>
          <a:xfrm>
            <a:off x="352844" y="1187159"/>
            <a:ext cx="5671284" cy="33534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437312-59E0-794D-A70E-21E4CF3AD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830" y="5812189"/>
            <a:ext cx="3340100" cy="444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9B09DF-821D-5D46-8E6D-6EB87002F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847" y="730959"/>
            <a:ext cx="5378309" cy="402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5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E6DD2-A412-AD42-A87A-770C86DB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97" y="-78956"/>
            <a:ext cx="3220464" cy="1325563"/>
          </a:xfrm>
        </p:spPr>
        <p:txBody>
          <a:bodyPr/>
          <a:lstStyle/>
          <a:p>
            <a:r>
              <a:rPr kumimoji="1" lang="en-US" altLang="zh-CN" dirty="0"/>
              <a:t>Vq-Wav2vec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F52CCA-DC94-4743-A97E-943E7BBE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02" y="2128494"/>
            <a:ext cx="6762722" cy="34004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6FEEE9-0D66-BE4B-95FD-FFA09DBBD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518" y="5466957"/>
            <a:ext cx="3220464" cy="8673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99221F-960D-3E4F-99B3-9E64CB6AA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708" y="5610458"/>
            <a:ext cx="4539721" cy="6294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4D99792-C2A1-D147-A52A-26E09339A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922" y="383618"/>
            <a:ext cx="3984762" cy="2781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E04530-84B2-7349-9CAC-4DF3636A4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6187" y="3379178"/>
            <a:ext cx="4727522" cy="31220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61B474-C417-BB4E-8749-EF2C576A4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7420" y="366959"/>
            <a:ext cx="3607443" cy="16451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38C4E35-E19D-444B-9950-212DADFFD28B}"/>
              </a:ext>
            </a:extLst>
          </p:cNvPr>
          <p:cNvSpPr txBox="1"/>
          <p:nvPr/>
        </p:nvSpPr>
        <p:spPr>
          <a:xfrm>
            <a:off x="333588" y="6468368"/>
            <a:ext cx="9416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500" dirty="0" err="1"/>
              <a:t>Baevski</a:t>
            </a:r>
            <a:r>
              <a:rPr kumimoji="1" lang="en" altLang="zh-CN" sz="1500" dirty="0"/>
              <a:t>, Alexei, et al. “Vq-Wav2vec: Self-Supervised Learning of Discrete Speech Representations.” ICLR 2020</a:t>
            </a:r>
          </a:p>
          <a:p>
            <a:endParaRPr kumimoji="1"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99968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0D21D-049D-7442-9CB2-74131AA0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73" y="-129550"/>
            <a:ext cx="3291035" cy="1325563"/>
          </a:xfrm>
        </p:spPr>
        <p:txBody>
          <a:bodyPr/>
          <a:lstStyle/>
          <a:p>
            <a:r>
              <a:rPr kumimoji="1" lang="en-US" altLang="zh-CN" dirty="0"/>
              <a:t>Wav2vec</a:t>
            </a:r>
            <a:r>
              <a:rPr kumimoji="1" lang="zh-CN" altLang="en-US" dirty="0"/>
              <a:t> </a:t>
            </a:r>
            <a:r>
              <a:rPr kumimoji="1" lang="en-US" altLang="zh-CN" dirty="0"/>
              <a:t>2.0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CFB727-7BDF-1540-ABE7-4FF7EE0EE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0" y="6089810"/>
            <a:ext cx="4859035" cy="745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135D09-1104-B748-8DD8-1FEA446D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5" y="4404605"/>
            <a:ext cx="2578100" cy="723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2B6F9F-DCE1-6641-B583-76ABDFBD69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76" t="1990" r="20971" b="17683"/>
          <a:stretch/>
        </p:blipFill>
        <p:spPr>
          <a:xfrm>
            <a:off x="201673" y="1559948"/>
            <a:ext cx="5692893" cy="30956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3C134B-D76B-A240-A779-7CC0343C3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702" y="4766555"/>
            <a:ext cx="5613878" cy="20914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AF9666-69EF-A547-900A-D639A40CE5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33231"/>
            <a:ext cx="6215806" cy="3657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97A202-AE44-5C43-AAC8-1341DC693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547" y="4505713"/>
            <a:ext cx="6314033" cy="23522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A8B522-D350-A24B-B5CA-6ED79FD721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782" y="4991411"/>
            <a:ext cx="4978361" cy="10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5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9149</TotalTime>
  <Words>95</Words>
  <Application>Microsoft Macintosh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语音自监督学习</vt:lpstr>
      <vt:lpstr>Contrastive Predictive Coding</vt:lpstr>
      <vt:lpstr>Wav2vec</vt:lpstr>
      <vt:lpstr>Vq-Wav2vec</vt:lpstr>
      <vt:lpstr>Wav2vec 2.0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Wav2vec 2.0</dc:title>
  <dc:creator>rnwbvqjg</dc:creator>
  <cp:lastModifiedBy>rnwbvqjg</cp:lastModifiedBy>
  <cp:revision>66</cp:revision>
  <dcterms:created xsi:type="dcterms:W3CDTF">2021-06-25T07:35:25Z</dcterms:created>
  <dcterms:modified xsi:type="dcterms:W3CDTF">2021-07-10T14:53:10Z</dcterms:modified>
</cp:coreProperties>
</file>