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19AE-D61A-4EAE-8208-3D43160217F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E67C-8093-45B4-92F8-585386CD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19AE-D61A-4EAE-8208-3D43160217F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E67C-8093-45B4-92F8-585386CD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6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19AE-D61A-4EAE-8208-3D43160217F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E67C-8093-45B4-92F8-585386CD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19AE-D61A-4EAE-8208-3D43160217F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E67C-8093-45B4-92F8-585386CD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4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19AE-D61A-4EAE-8208-3D43160217F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E67C-8093-45B4-92F8-585386CD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0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19AE-D61A-4EAE-8208-3D43160217F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E67C-8093-45B4-92F8-585386CD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0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19AE-D61A-4EAE-8208-3D43160217F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E67C-8093-45B4-92F8-585386CD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19AE-D61A-4EAE-8208-3D43160217F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E67C-8093-45B4-92F8-585386CD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6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19AE-D61A-4EAE-8208-3D43160217F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E67C-8093-45B4-92F8-585386CD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6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19AE-D61A-4EAE-8208-3D43160217F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E67C-8093-45B4-92F8-585386CD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2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19AE-D61A-4EAE-8208-3D43160217F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E67C-8093-45B4-92F8-585386CD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9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019AE-D61A-4EAE-8208-3D43160217F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7E67C-8093-45B4-92F8-585386CD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IQ" smtClean="0"/>
              <a:t>هلوو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41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هلوو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هلوو</dc:title>
  <dc:creator>DELL</dc:creator>
  <cp:lastModifiedBy>DELL</cp:lastModifiedBy>
  <cp:revision>1</cp:revision>
  <dcterms:created xsi:type="dcterms:W3CDTF">2021-04-09T14:13:26Z</dcterms:created>
  <dcterms:modified xsi:type="dcterms:W3CDTF">2021-04-09T14:13:40Z</dcterms:modified>
</cp:coreProperties>
</file>