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80" r:id="rId15"/>
    <p:sldId id="281" r:id="rId16"/>
    <p:sldId id="282" r:id="rId17"/>
    <p:sldId id="283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92893" autoAdjust="0"/>
  </p:normalViewPr>
  <p:slideViewPr>
    <p:cSldViewPr snapToGrid="0" snapToObjects="1" showGuides="1">
      <p:cViewPr varScale="1">
        <p:scale>
          <a:sx n="79" d="100"/>
          <a:sy n="79" d="100"/>
        </p:scale>
        <p:origin x="69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983" y="2345719"/>
            <a:ext cx="637648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&lt;Future Tech Review&gt;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25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984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&lt;MUHAMMAD IRANDA&gt;</a:t>
            </a:r>
          </a:p>
          <a:p>
            <a:pPr marL="0" indent="0">
              <a:buNone/>
            </a:pPr>
            <a:r>
              <a:rPr lang="en-US" dirty="0"/>
              <a:t>&lt;2023-11-04&gt;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MongoDB &amp; Redis quickly moves up to No.2 and No.3</a:t>
            </a:r>
          </a:p>
          <a:p>
            <a:r>
              <a:rPr lang="en-US" sz="2400" dirty="0"/>
              <a:t>PostgreSQL moves from No.3 to No.1</a:t>
            </a:r>
          </a:p>
          <a:p>
            <a:r>
              <a:rPr lang="en-US" sz="2400" dirty="0"/>
              <a:t>MS SQL server drops from No.2 to No.5</a:t>
            </a:r>
          </a:p>
          <a:p>
            <a:r>
              <a:rPr lang="en-US" sz="2400" dirty="0"/>
              <a:t>Oracle disappear from 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Open source database becomes more and more popular compared with commercial one.</a:t>
            </a:r>
          </a:p>
          <a:p>
            <a:r>
              <a:rPr lang="en-US" sz="2400" dirty="0"/>
              <a:t>Non-relational database see increasingly usage in the future.</a:t>
            </a:r>
          </a:p>
          <a:p>
            <a:r>
              <a:rPr lang="en-US" sz="2400" dirty="0"/>
              <a:t>Relational database still takes a leading position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PLATFORM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94" y="2506661"/>
            <a:ext cx="5163056" cy="3210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85" y="2506660"/>
            <a:ext cx="4989205" cy="32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PLATFORM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Windows and Linux still dominates the platform trend.</a:t>
            </a:r>
          </a:p>
          <a:p>
            <a:r>
              <a:rPr lang="en-US" sz="2400" dirty="0"/>
              <a:t>Android is No.1 in mobile platform.</a:t>
            </a:r>
          </a:p>
          <a:p>
            <a:r>
              <a:rPr lang="en-US" sz="2400" dirty="0"/>
              <a:t>Cloud platform such as Kubernetes, Docker, AWS is getting more and more market share.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Windows and Linux are still main developing platform in a foreseeable future.</a:t>
            </a:r>
          </a:p>
          <a:p>
            <a:r>
              <a:rPr lang="en-US" sz="2400" dirty="0"/>
              <a:t>The transformation to cloud computing is a non-reversible process.</a:t>
            </a:r>
          </a:p>
        </p:txBody>
      </p:sp>
    </p:spTree>
    <p:extLst>
      <p:ext uri="{BB962C8B-B14F-4D97-AF65-F5344CB8AC3E}">
        <p14:creationId xmlns:p14="http://schemas.microsoft.com/office/powerpoint/2010/main" val="285198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WEB FRAME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7" y="2327564"/>
            <a:ext cx="4844262" cy="3692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327564"/>
            <a:ext cx="4844262" cy="36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4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WEB FRAME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jQuery decreases from No.1 to No.4.</a:t>
            </a:r>
          </a:p>
          <a:p>
            <a:r>
              <a:rPr lang="en-US" sz="2400" dirty="0"/>
              <a:t>React.js moves up from No.3 to No.1</a:t>
            </a:r>
          </a:p>
          <a:p>
            <a:r>
              <a:rPr lang="en-US" sz="2400" dirty="0"/>
              <a:t>Vue.js moves from No.9 to No.3.</a:t>
            </a:r>
          </a:p>
          <a:p>
            <a:r>
              <a:rPr lang="en-US" sz="2400" dirty="0"/>
              <a:t>Angular.js stays at same position.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jQuery quickly loses market share show lack of interest in its future development.</a:t>
            </a:r>
          </a:p>
          <a:p>
            <a:r>
              <a:rPr lang="en-US" sz="2400" dirty="0"/>
              <a:t>React.js and Vue.js becomes the new standard for web frame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9072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160076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&lt;https://jp-tok.dataplatform.cloud.ibm.com/dashboards/83cb3014-ee84-4967-abe7-525506654097/view/4013f07d3cb710ec54e5c0e407917e0f2b34225ab5bb8156d5d47b490b692097a9691493c87a42528b110460f7ba405cce&gt;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35" y="1424701"/>
            <a:ext cx="8290143" cy="2272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35" y="3694240"/>
            <a:ext cx="8290143" cy="24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25" y="1504042"/>
            <a:ext cx="7779089" cy="21568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825" y="3685837"/>
            <a:ext cx="7779089" cy="22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55" y="1487487"/>
            <a:ext cx="8050850" cy="2269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36" y="3838006"/>
            <a:ext cx="8045275" cy="22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2716" y="1665740"/>
            <a:ext cx="5181600" cy="2854036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 txBox="1">
            <a:spLocks/>
          </p:cNvSpPr>
          <p:nvPr/>
        </p:nvSpPr>
        <p:spPr>
          <a:xfrm>
            <a:off x="6172200" y="4603687"/>
            <a:ext cx="5181600" cy="1405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Majority of respondents are at young age (20, 30s) </a:t>
            </a:r>
            <a:r>
              <a:rPr lang="en-US" sz="2200" dirty="0">
                <a:sym typeface="Wingdings" panose="05000000000000000000" pitchFamily="2" charset="2"/>
              </a:rPr>
              <a:t> this could skew the result in favor of new technology.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based language stays at No.1</a:t>
            </a:r>
          </a:p>
          <a:p>
            <a:r>
              <a:rPr lang="en-US" sz="2400" dirty="0"/>
              <a:t>Non-relational database moves to No.2 &amp; No.3</a:t>
            </a:r>
          </a:p>
          <a:p>
            <a:r>
              <a:rPr lang="en-US" sz="2400" dirty="0"/>
              <a:t>Cloud-based platform moves to No.1</a:t>
            </a:r>
          </a:p>
          <a:p>
            <a:r>
              <a:rPr lang="en-US" sz="2400" dirty="0"/>
              <a:t>React.js stays at No.1 on web framework.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based application is taking over the traditional application.</a:t>
            </a:r>
          </a:p>
          <a:p>
            <a:r>
              <a:rPr lang="en-US" sz="2400" dirty="0"/>
              <a:t>Non-relational database sees increasing adoption.</a:t>
            </a:r>
          </a:p>
          <a:p>
            <a:r>
              <a:rPr lang="en-US" sz="2400" dirty="0"/>
              <a:t>Cloud-based services become top-choice for platform development.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stay relevant in the technology field, it’s important to learn web-based language &amp; non-relational database.</a:t>
            </a:r>
          </a:p>
          <a:p>
            <a:r>
              <a:rPr lang="en-US" dirty="0"/>
              <a:t>Among web framework, React.js is the best to learn for your future.</a:t>
            </a:r>
          </a:p>
          <a:p>
            <a:r>
              <a:rPr lang="en-US" dirty="0"/>
              <a:t>Cloud-based service is the right direction for IT investment.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6038" y="1493501"/>
            <a:ext cx="3243943" cy="241673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038" y="4005810"/>
            <a:ext cx="4185934" cy="23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32353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1822" y="1644461"/>
            <a:ext cx="10399925" cy="42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9" y="1561748"/>
            <a:ext cx="10396888" cy="42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417299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The most popular technologies are web-based one such as JavaScript, HTML.</a:t>
            </a:r>
          </a:p>
          <a:p>
            <a:r>
              <a:rPr lang="en-US" sz="2200" dirty="0"/>
              <a:t>Among all web-based frame works, the hottest areas area React.js and jQuery.</a:t>
            </a:r>
          </a:p>
          <a:p>
            <a:r>
              <a:rPr lang="en-US" sz="2200" dirty="0"/>
              <a:t>Windows and Linux still dominate all developing platforms.</a:t>
            </a:r>
          </a:p>
          <a:p>
            <a:r>
              <a:rPr lang="en-US" sz="2200" dirty="0"/>
              <a:t>For mobile platform, Android wins by no contest.</a:t>
            </a:r>
          </a:p>
          <a:p>
            <a:r>
              <a:rPr lang="en-US" sz="2200" dirty="0"/>
              <a:t>Although MySQL is still the most used database, MongoDB and PostgreSQL show increasing trend of applying in the future.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technology market changes quickly every year.</a:t>
            </a:r>
          </a:p>
          <a:p>
            <a:r>
              <a:rPr lang="en-US" sz="2200" dirty="0"/>
              <a:t>It is important to catch-up with the latest technology in each field.</a:t>
            </a:r>
          </a:p>
          <a:p>
            <a:r>
              <a:rPr lang="en-US" sz="2200" dirty="0"/>
              <a:t>The comparison between current &amp; next year technology trend will provide great inside into the market.</a:t>
            </a:r>
          </a:p>
          <a:p>
            <a:r>
              <a:rPr lang="en-US" sz="2200" dirty="0"/>
              <a:t>The study consist of 4 main parts:</a:t>
            </a:r>
          </a:p>
          <a:p>
            <a:pPr lvl="1"/>
            <a:r>
              <a:rPr lang="en-US" sz="1800" dirty="0"/>
              <a:t>Top language using</a:t>
            </a:r>
          </a:p>
          <a:p>
            <a:pPr lvl="1"/>
            <a:r>
              <a:rPr lang="en-US" sz="1800" dirty="0"/>
              <a:t>Top database using</a:t>
            </a:r>
          </a:p>
          <a:p>
            <a:pPr lvl="1"/>
            <a:r>
              <a:rPr lang="en-US" sz="1800" dirty="0"/>
              <a:t>Top platform using</a:t>
            </a:r>
          </a:p>
          <a:p>
            <a:pPr lvl="1"/>
            <a:r>
              <a:rPr lang="en-US" sz="1800" dirty="0"/>
              <a:t>Top web frame using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technology trend is studied by comparing current and future technology usage.</a:t>
            </a:r>
          </a:p>
          <a:p>
            <a:r>
              <a:rPr lang="en-US" sz="2200" dirty="0"/>
              <a:t>The data was from the ‘Stack Overflow Developer Survey 2019’.</a:t>
            </a:r>
          </a:p>
          <a:p>
            <a:r>
              <a:rPr lang="en-US" sz="2200" dirty="0"/>
              <a:t>Different type of charts, such as bar, line, pie, tree-map … will be used to visualize the result.</a:t>
            </a:r>
          </a:p>
          <a:p>
            <a:r>
              <a:rPr lang="en-US" sz="2200" dirty="0"/>
              <a:t>The IBM dashboard is used to analyses data and create visualization.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results consists of 4 main parts:</a:t>
            </a:r>
          </a:p>
          <a:p>
            <a:pPr lvl="1"/>
            <a:r>
              <a:rPr lang="en-US" sz="1400" dirty="0"/>
              <a:t>Programming language trend</a:t>
            </a:r>
          </a:p>
          <a:p>
            <a:pPr lvl="1"/>
            <a:r>
              <a:rPr lang="en-US" sz="1400" dirty="0"/>
              <a:t>Database trend</a:t>
            </a:r>
          </a:p>
          <a:p>
            <a:pPr lvl="1"/>
            <a:r>
              <a:rPr lang="en-US" sz="1400" dirty="0"/>
              <a:t>Platform trend</a:t>
            </a:r>
          </a:p>
          <a:p>
            <a:pPr lvl="1"/>
            <a:r>
              <a:rPr lang="en-US" sz="1400" dirty="0"/>
              <a:t>Web frame trend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04" y="2462501"/>
            <a:ext cx="5242173" cy="29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68" y="2462501"/>
            <a:ext cx="5310568" cy="29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JavaScript &amp; HTML/CSS are top programming languages for both current and future trend.</a:t>
            </a:r>
          </a:p>
          <a:p>
            <a:r>
              <a:rPr lang="en-US" sz="2400" dirty="0"/>
              <a:t>Python moves from 5</a:t>
            </a:r>
            <a:r>
              <a:rPr lang="en-US" sz="2400" baseline="30000" dirty="0"/>
              <a:t>th</a:t>
            </a:r>
            <a:r>
              <a:rPr lang="en-US" sz="2400" dirty="0"/>
              <a:t> position to 3</a:t>
            </a:r>
            <a:r>
              <a:rPr lang="en-US" sz="2400" baseline="30000" dirty="0"/>
              <a:t>rd</a:t>
            </a:r>
            <a:r>
              <a:rPr lang="en-US" sz="2400" dirty="0"/>
              <a:t> position in top 10.</a:t>
            </a:r>
          </a:p>
          <a:p>
            <a:r>
              <a:rPr lang="en-US" sz="2400" dirty="0"/>
              <a:t>C++ and PHP area disappearing from top 10.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programming languages still stay dominance in near future.</a:t>
            </a:r>
          </a:p>
          <a:p>
            <a:r>
              <a:rPr lang="en-US" sz="2400" dirty="0"/>
              <a:t>Python &amp; data science is becoming more and more important.</a:t>
            </a:r>
          </a:p>
          <a:p>
            <a:r>
              <a:rPr lang="en-US" sz="2400" dirty="0"/>
              <a:t>Legacy language such as C++, PHP … are gradually falling out of interest.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56" y="2327563"/>
            <a:ext cx="5113307" cy="28351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10" y="2327563"/>
            <a:ext cx="5165654" cy="28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f80a141d-92ca-4d3d-9308-f7e7b1d44ce8"/>
    <ds:schemaRef ds:uri="155be751-a274-42e8-93fb-f39d3b9bccc8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799</Words>
  <Application>Microsoft Office PowerPoint</Application>
  <PresentationFormat>Widescreen</PresentationFormat>
  <Paragraphs>126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&lt;Future Tech Review&gt;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PLATFORM TRENDS</vt:lpstr>
      <vt:lpstr>PLATFORM TRENDS - FINDINGS &amp; IMPLICATIONS</vt:lpstr>
      <vt:lpstr>WEB FRAME TRENDS</vt:lpstr>
      <vt:lpstr>WEB FRAME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muhammad iranda</cp:lastModifiedBy>
  <cp:revision>40</cp:revision>
  <dcterms:created xsi:type="dcterms:W3CDTF">2020-10-28T18:29:43Z</dcterms:created>
  <dcterms:modified xsi:type="dcterms:W3CDTF">2023-12-04T06:38:24Z</dcterms:modified>
</cp:coreProperties>
</file>