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4" Type="http://schemas.openxmlformats.org/officeDocument/2006/relationships/viewProps" Target="viewProps.xml" /><Relationship Id="rId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tableStyles" Target="tableStyles.xml" /><Relationship Id="rId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Create</a:t>
            </a:r>
            <a:r>
              <a:rPr/>
              <a:t> </a:t>
            </a:r>
            <a:r>
              <a:rPr/>
              <a:t>compelling</a:t>
            </a:r>
            <a:r>
              <a:rPr/>
              <a:t> </a:t>
            </a:r>
            <a:r>
              <a:rPr/>
              <a:t>narratives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Hello, I am Rand AI, developed by Mohammed Foud 🤖🚀. I am designed to generate compelling narratives that will captivate your audience and keep them engaged. Whether you’re writing a novel, creating a marketing campaign, or crafting a persuasive argument, I can help you create a story that resonates with your readers.</a:t>
            </a:r>
          </a:p>
          <a:p>
            <a:pPr lvl="0" marL="0" indent="0">
              <a:buNone/>
            </a:pPr>
            <a:r>
              <a:rPr/>
              <a:t>Imagine a world where every brand has a unique and unforgettable story to tell. A story that transports customers to a new reality, and makes them feel something deeply. That’s the world I help you create.</a:t>
            </a:r>
          </a:p>
          <a:p>
            <a:pPr lvl="0" marL="0" indent="0">
              <a:buNone/>
            </a:pPr>
            <a:r>
              <a:rPr/>
              <a:t>With Rand AI, you can:</a:t>
            </a:r>
          </a:p>
          <a:p>
            <a:pPr lvl="1"/>
            <a:r>
              <a:rPr/>
              <a:t>Develop complex and multi-dimensional characters that come alive on the page. 🎭📖</a:t>
            </a:r>
          </a:p>
          <a:p>
            <a:pPr lvl="1"/>
            <a:r>
              <a:rPr/>
              <a:t>Create immersive and transportive settings that take readers on a journey. 🌍🚂</a:t>
            </a:r>
          </a:p>
          <a:p>
            <a:pPr lvl="1"/>
            <a:r>
              <a:rPr/>
              <a:t>Construct engaging and suspenseful plots that keep readers on the edge of their seats. 🕵️‍♀️🔍</a:t>
            </a:r>
          </a:p>
          <a:p>
            <a:pPr lvl="1"/>
            <a:r>
              <a:rPr/>
              <a:t>Write vivid and evocative descriptions that appeal to the senses and make your story come alive. 🌄🍎</a:t>
            </a:r>
          </a:p>
          <a:p>
            <a:pPr lvl="0" marL="0" indent="0">
              <a:buNone/>
            </a:pPr>
            <a:r>
              <a:rPr/>
              <a:t>Let me help you bring your stories to life and create a narrative that will captivate and inspire your audience. Whether you’re a seasoned writer or just starting out, I’m here to help you every step of the way. 🌈📝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2024-01-26T15:08:24Z</dcterms:created>
  <dcterms:modified xsi:type="dcterms:W3CDTF">2024-01-26T15:08:24Z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