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Bevan"/>
      <p:regular r:id="rId28"/>
      <p:italic r:id="rId29"/>
    </p:embeddedFont>
    <p:embeddedFont>
      <p:font typeface="Dosis SemiBo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regular.fntdata"/><Relationship Id="rId25" Type="http://schemas.openxmlformats.org/officeDocument/2006/relationships/slide" Target="slides/slide21.xml"/><Relationship Id="rId28" Type="http://schemas.openxmlformats.org/officeDocument/2006/relationships/font" Target="fonts/Bevan-regular.fntdata"/><Relationship Id="rId27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va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SemiBold-bold.fntdata"/><Relationship Id="rId30" Type="http://schemas.openxmlformats.org/officeDocument/2006/relationships/font" Target="fonts/DosisSemiBo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8bc3ded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e8bc3ded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9b62d6b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09b62d6b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09b62d6b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09b62d6b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09b62d6b3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09b62d6b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2e00a6b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2e00a6b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12e00a6b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12e00a6b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12e00a6b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12e00a6b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2e00a6b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2e00a6b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09be4dbf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09be4dbf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9be4dbf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09be4db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09be4dbf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09be4dbf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661939ed5_0_15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661939ed5_0_15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9be4dbf9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09be4dbf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fa4a6229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fa4a6229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661939ed5_0_15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661939ed5_0_15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e8bc3dedf_0_8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e8bc3dedf_0_8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9b06284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9b06284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61939ed5_0_16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61939ed5_0_16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9d5a7a4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09d5a7a4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9b62d6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9b62d6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09b62d6b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09b62d6b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1904625" y="-35137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2478508" y="-1650123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7748672" y="-2821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045061">
            <a:off x="103234" y="3594863"/>
            <a:ext cx="3054854" cy="3088124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713225" y="2944250"/>
            <a:ext cx="7717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5400000">
            <a:off x="3007486" y="-36432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5400000">
            <a:off x="3317621" y="-12616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-1120833">
            <a:off x="4291544" y="191468"/>
            <a:ext cx="1611654" cy="1243155"/>
            <a:chOff x="7260752" y="1813727"/>
            <a:chExt cx="1883250" cy="1452651"/>
          </a:xfrm>
        </p:grpSpPr>
        <p:grpSp>
          <p:nvGrpSpPr>
            <p:cNvPr id="59" name="Google Shape;59;p11"/>
            <p:cNvGrpSpPr/>
            <p:nvPr/>
          </p:nvGrpSpPr>
          <p:grpSpPr>
            <a:xfrm flipH="1">
              <a:off x="7616906" y="1813727"/>
              <a:ext cx="1527096" cy="1452651"/>
              <a:chOff x="-5" y="1702995"/>
              <a:chExt cx="1474031" cy="1402173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-5" y="1702995"/>
                <a:ext cx="468941" cy="466142"/>
              </a:xfrm>
              <a:custGeom>
                <a:rect b="b" l="l" r="r" t="t"/>
                <a:pathLst>
                  <a:path extrusionOk="0" h="4662" w="4690">
                    <a:moveTo>
                      <a:pt x="163" y="1"/>
                    </a:moveTo>
                    <a:cubicBezTo>
                      <a:pt x="85" y="1"/>
                      <a:pt x="17" y="59"/>
                      <a:pt x="9" y="138"/>
                    </a:cubicBezTo>
                    <a:cubicBezTo>
                      <a:pt x="0" y="224"/>
                      <a:pt x="61" y="300"/>
                      <a:pt x="146" y="309"/>
                    </a:cubicBezTo>
                    <a:cubicBezTo>
                      <a:pt x="312" y="328"/>
                      <a:pt x="478" y="353"/>
                      <a:pt x="640" y="386"/>
                    </a:cubicBezTo>
                    <a:cubicBezTo>
                      <a:pt x="650" y="388"/>
                      <a:pt x="660" y="389"/>
                      <a:pt x="670" y="389"/>
                    </a:cubicBezTo>
                    <a:cubicBezTo>
                      <a:pt x="743" y="389"/>
                      <a:pt x="807" y="338"/>
                      <a:pt x="822" y="265"/>
                    </a:cubicBezTo>
                    <a:cubicBezTo>
                      <a:pt x="839" y="181"/>
                      <a:pt x="785" y="99"/>
                      <a:pt x="701" y="83"/>
                    </a:cubicBezTo>
                    <a:cubicBezTo>
                      <a:pt x="530" y="48"/>
                      <a:pt x="354" y="20"/>
                      <a:pt x="179" y="2"/>
                    </a:cubicBezTo>
                    <a:cubicBezTo>
                      <a:pt x="174" y="1"/>
                      <a:pt x="169" y="1"/>
                      <a:pt x="163" y="1"/>
                    </a:cubicBezTo>
                    <a:close/>
                    <a:moveTo>
                      <a:pt x="1168" y="206"/>
                    </a:moveTo>
                    <a:cubicBezTo>
                      <a:pt x="1102" y="206"/>
                      <a:pt x="1040" y="248"/>
                      <a:pt x="1020" y="315"/>
                    </a:cubicBezTo>
                    <a:cubicBezTo>
                      <a:pt x="995" y="396"/>
                      <a:pt x="1040" y="484"/>
                      <a:pt x="1123" y="508"/>
                    </a:cubicBezTo>
                    <a:cubicBezTo>
                      <a:pt x="1282" y="558"/>
                      <a:pt x="1439" y="615"/>
                      <a:pt x="1589" y="679"/>
                    </a:cubicBezTo>
                    <a:cubicBezTo>
                      <a:pt x="1610" y="686"/>
                      <a:pt x="1630" y="691"/>
                      <a:pt x="1651" y="691"/>
                    </a:cubicBezTo>
                    <a:cubicBezTo>
                      <a:pt x="1710" y="691"/>
                      <a:pt x="1767" y="656"/>
                      <a:pt x="1792" y="596"/>
                    </a:cubicBezTo>
                    <a:cubicBezTo>
                      <a:pt x="1825" y="517"/>
                      <a:pt x="1789" y="427"/>
                      <a:pt x="1710" y="393"/>
                    </a:cubicBezTo>
                    <a:cubicBezTo>
                      <a:pt x="1550" y="325"/>
                      <a:pt x="1383" y="265"/>
                      <a:pt x="1214" y="213"/>
                    </a:cubicBezTo>
                    <a:cubicBezTo>
                      <a:pt x="1199" y="208"/>
                      <a:pt x="1183" y="206"/>
                      <a:pt x="1168" y="206"/>
                    </a:cubicBezTo>
                    <a:close/>
                    <a:moveTo>
                      <a:pt x="2112" y="606"/>
                    </a:moveTo>
                    <a:cubicBezTo>
                      <a:pt x="2057" y="606"/>
                      <a:pt x="2004" y="634"/>
                      <a:pt x="1976" y="685"/>
                    </a:cubicBezTo>
                    <a:cubicBezTo>
                      <a:pt x="1935" y="759"/>
                      <a:pt x="1961" y="854"/>
                      <a:pt x="2035" y="896"/>
                    </a:cubicBezTo>
                    <a:cubicBezTo>
                      <a:pt x="2179" y="976"/>
                      <a:pt x="2321" y="1066"/>
                      <a:pt x="2453" y="1161"/>
                    </a:cubicBezTo>
                    <a:cubicBezTo>
                      <a:pt x="2481" y="1181"/>
                      <a:pt x="2512" y="1190"/>
                      <a:pt x="2544" y="1190"/>
                    </a:cubicBezTo>
                    <a:cubicBezTo>
                      <a:pt x="2592" y="1190"/>
                      <a:pt x="2638" y="1168"/>
                      <a:pt x="2669" y="1126"/>
                    </a:cubicBezTo>
                    <a:cubicBezTo>
                      <a:pt x="2720" y="1058"/>
                      <a:pt x="2704" y="960"/>
                      <a:pt x="2634" y="911"/>
                    </a:cubicBezTo>
                    <a:cubicBezTo>
                      <a:pt x="2493" y="809"/>
                      <a:pt x="2341" y="712"/>
                      <a:pt x="2187" y="625"/>
                    </a:cubicBezTo>
                    <a:cubicBezTo>
                      <a:pt x="2163" y="612"/>
                      <a:pt x="2137" y="606"/>
                      <a:pt x="2112" y="606"/>
                    </a:cubicBezTo>
                    <a:close/>
                    <a:moveTo>
                      <a:pt x="2941" y="1205"/>
                    </a:moveTo>
                    <a:cubicBezTo>
                      <a:pt x="2899" y="1205"/>
                      <a:pt x="2858" y="1222"/>
                      <a:pt x="2828" y="1256"/>
                    </a:cubicBezTo>
                    <a:cubicBezTo>
                      <a:pt x="2769" y="1318"/>
                      <a:pt x="2774" y="1416"/>
                      <a:pt x="2836" y="1474"/>
                    </a:cubicBezTo>
                    <a:cubicBezTo>
                      <a:pt x="2957" y="1585"/>
                      <a:pt x="3072" y="1704"/>
                      <a:pt x="3180" y="1828"/>
                    </a:cubicBezTo>
                    <a:cubicBezTo>
                      <a:pt x="3211" y="1863"/>
                      <a:pt x="3254" y="1882"/>
                      <a:pt x="3298" y="1882"/>
                    </a:cubicBezTo>
                    <a:cubicBezTo>
                      <a:pt x="3335" y="1882"/>
                      <a:pt x="3370" y="1870"/>
                      <a:pt x="3399" y="1844"/>
                    </a:cubicBezTo>
                    <a:cubicBezTo>
                      <a:pt x="3464" y="1789"/>
                      <a:pt x="3472" y="1691"/>
                      <a:pt x="3415" y="1626"/>
                    </a:cubicBezTo>
                    <a:cubicBezTo>
                      <a:pt x="3300" y="1492"/>
                      <a:pt x="3176" y="1365"/>
                      <a:pt x="3046" y="1246"/>
                    </a:cubicBezTo>
                    <a:cubicBezTo>
                      <a:pt x="3016" y="1218"/>
                      <a:pt x="2978" y="1205"/>
                      <a:pt x="2941" y="1205"/>
                    </a:cubicBezTo>
                    <a:close/>
                    <a:moveTo>
                      <a:pt x="3611" y="1979"/>
                    </a:moveTo>
                    <a:cubicBezTo>
                      <a:pt x="3581" y="1979"/>
                      <a:pt x="3550" y="1988"/>
                      <a:pt x="3523" y="2006"/>
                    </a:cubicBezTo>
                    <a:cubicBezTo>
                      <a:pt x="3453" y="2054"/>
                      <a:pt x="3435" y="2150"/>
                      <a:pt x="3483" y="2220"/>
                    </a:cubicBezTo>
                    <a:cubicBezTo>
                      <a:pt x="3575" y="2356"/>
                      <a:pt x="3662" y="2497"/>
                      <a:pt x="3741" y="2644"/>
                    </a:cubicBezTo>
                    <a:cubicBezTo>
                      <a:pt x="3769" y="2696"/>
                      <a:pt x="3823" y="2726"/>
                      <a:pt x="3878" y="2726"/>
                    </a:cubicBezTo>
                    <a:cubicBezTo>
                      <a:pt x="3903" y="2726"/>
                      <a:pt x="3927" y="2720"/>
                      <a:pt x="3951" y="2707"/>
                    </a:cubicBezTo>
                    <a:cubicBezTo>
                      <a:pt x="4027" y="2666"/>
                      <a:pt x="4054" y="2573"/>
                      <a:pt x="4013" y="2497"/>
                    </a:cubicBezTo>
                    <a:cubicBezTo>
                      <a:pt x="3929" y="2341"/>
                      <a:pt x="3836" y="2188"/>
                      <a:pt x="3738" y="2045"/>
                    </a:cubicBezTo>
                    <a:cubicBezTo>
                      <a:pt x="3708" y="2002"/>
                      <a:pt x="3660" y="1979"/>
                      <a:pt x="3611" y="1979"/>
                    </a:cubicBezTo>
                    <a:close/>
                    <a:moveTo>
                      <a:pt x="4099" y="2878"/>
                    </a:moveTo>
                    <a:cubicBezTo>
                      <a:pt x="4079" y="2878"/>
                      <a:pt x="4058" y="2882"/>
                      <a:pt x="4038" y="2890"/>
                    </a:cubicBezTo>
                    <a:cubicBezTo>
                      <a:pt x="3960" y="2924"/>
                      <a:pt x="3923" y="3014"/>
                      <a:pt x="3957" y="3093"/>
                    </a:cubicBezTo>
                    <a:cubicBezTo>
                      <a:pt x="4021" y="3243"/>
                      <a:pt x="4079" y="3400"/>
                      <a:pt x="4131" y="3560"/>
                    </a:cubicBezTo>
                    <a:cubicBezTo>
                      <a:pt x="4152" y="3626"/>
                      <a:pt x="4213" y="3668"/>
                      <a:pt x="4279" y="3668"/>
                    </a:cubicBezTo>
                    <a:cubicBezTo>
                      <a:pt x="4295" y="3668"/>
                      <a:pt x="4311" y="3665"/>
                      <a:pt x="4327" y="3659"/>
                    </a:cubicBezTo>
                    <a:cubicBezTo>
                      <a:pt x="4407" y="3633"/>
                      <a:pt x="4452" y="3546"/>
                      <a:pt x="4426" y="3464"/>
                    </a:cubicBezTo>
                    <a:cubicBezTo>
                      <a:pt x="4370" y="3295"/>
                      <a:pt x="4308" y="3131"/>
                      <a:pt x="4242" y="2972"/>
                    </a:cubicBezTo>
                    <a:cubicBezTo>
                      <a:pt x="4217" y="2913"/>
                      <a:pt x="4159" y="2878"/>
                      <a:pt x="4099" y="2878"/>
                    </a:cubicBezTo>
                    <a:close/>
                    <a:moveTo>
                      <a:pt x="4419" y="3851"/>
                    </a:moveTo>
                    <a:cubicBezTo>
                      <a:pt x="4407" y="3851"/>
                      <a:pt x="4394" y="3853"/>
                      <a:pt x="4382" y="3856"/>
                    </a:cubicBezTo>
                    <a:cubicBezTo>
                      <a:pt x="4299" y="3876"/>
                      <a:pt x="4248" y="3959"/>
                      <a:pt x="4268" y="4042"/>
                    </a:cubicBezTo>
                    <a:cubicBezTo>
                      <a:pt x="4306" y="4201"/>
                      <a:pt x="4341" y="4366"/>
                      <a:pt x="4370" y="4533"/>
                    </a:cubicBezTo>
                    <a:cubicBezTo>
                      <a:pt x="4383" y="4609"/>
                      <a:pt x="4449" y="4661"/>
                      <a:pt x="4522" y="4661"/>
                    </a:cubicBezTo>
                    <a:cubicBezTo>
                      <a:pt x="4532" y="4661"/>
                      <a:pt x="4541" y="4661"/>
                      <a:pt x="4550" y="4660"/>
                    </a:cubicBezTo>
                    <a:cubicBezTo>
                      <a:pt x="4634" y="4645"/>
                      <a:pt x="4689" y="4565"/>
                      <a:pt x="4675" y="4481"/>
                    </a:cubicBezTo>
                    <a:cubicBezTo>
                      <a:pt x="4644" y="4306"/>
                      <a:pt x="4609" y="4134"/>
                      <a:pt x="4568" y="3970"/>
                    </a:cubicBezTo>
                    <a:cubicBezTo>
                      <a:pt x="4551" y="3899"/>
                      <a:pt x="4488" y="3851"/>
                      <a:pt x="4419" y="38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468986" y="1926967"/>
                <a:ext cx="607624" cy="983977"/>
              </a:xfrm>
              <a:custGeom>
                <a:rect b="b" l="l" r="r" t="t"/>
                <a:pathLst>
                  <a:path extrusionOk="0" h="9841" w="6077">
                    <a:moveTo>
                      <a:pt x="2105" y="0"/>
                    </a:moveTo>
                    <a:cubicBezTo>
                      <a:pt x="2086" y="0"/>
                      <a:pt x="2067" y="0"/>
                      <a:pt x="2049" y="1"/>
                    </a:cubicBezTo>
                    <a:cubicBezTo>
                      <a:pt x="1963" y="4"/>
                      <a:pt x="1896" y="75"/>
                      <a:pt x="1899" y="161"/>
                    </a:cubicBezTo>
                    <a:cubicBezTo>
                      <a:pt x="1900" y="244"/>
                      <a:pt x="1969" y="311"/>
                      <a:pt x="2052" y="311"/>
                    </a:cubicBezTo>
                    <a:cubicBezTo>
                      <a:pt x="2054" y="311"/>
                      <a:pt x="2056" y="311"/>
                      <a:pt x="2057" y="311"/>
                    </a:cubicBezTo>
                    <a:cubicBezTo>
                      <a:pt x="2075" y="311"/>
                      <a:pt x="2093" y="310"/>
                      <a:pt x="2110" y="310"/>
                    </a:cubicBezTo>
                    <a:cubicBezTo>
                      <a:pt x="2257" y="310"/>
                      <a:pt x="2406" y="327"/>
                      <a:pt x="2553" y="358"/>
                    </a:cubicBezTo>
                    <a:cubicBezTo>
                      <a:pt x="2564" y="361"/>
                      <a:pt x="2575" y="362"/>
                      <a:pt x="2586" y="362"/>
                    </a:cubicBezTo>
                    <a:cubicBezTo>
                      <a:pt x="2658" y="362"/>
                      <a:pt x="2722" y="313"/>
                      <a:pt x="2738" y="241"/>
                    </a:cubicBezTo>
                    <a:cubicBezTo>
                      <a:pt x="2755" y="157"/>
                      <a:pt x="2703" y="75"/>
                      <a:pt x="2620" y="56"/>
                    </a:cubicBezTo>
                    <a:cubicBezTo>
                      <a:pt x="2449" y="18"/>
                      <a:pt x="2275" y="0"/>
                      <a:pt x="2105" y="0"/>
                    </a:cubicBezTo>
                    <a:close/>
                    <a:moveTo>
                      <a:pt x="1524" y="82"/>
                    </a:moveTo>
                    <a:cubicBezTo>
                      <a:pt x="1510" y="82"/>
                      <a:pt x="1496" y="84"/>
                      <a:pt x="1482" y="88"/>
                    </a:cubicBezTo>
                    <a:cubicBezTo>
                      <a:pt x="1306" y="138"/>
                      <a:pt x="1128" y="208"/>
                      <a:pt x="955" y="300"/>
                    </a:cubicBezTo>
                    <a:cubicBezTo>
                      <a:pt x="879" y="339"/>
                      <a:pt x="850" y="432"/>
                      <a:pt x="889" y="508"/>
                    </a:cubicBezTo>
                    <a:cubicBezTo>
                      <a:pt x="917" y="560"/>
                      <a:pt x="971" y="591"/>
                      <a:pt x="1026" y="591"/>
                    </a:cubicBezTo>
                    <a:cubicBezTo>
                      <a:pt x="1049" y="591"/>
                      <a:pt x="1074" y="585"/>
                      <a:pt x="1097" y="573"/>
                    </a:cubicBezTo>
                    <a:cubicBezTo>
                      <a:pt x="1252" y="493"/>
                      <a:pt x="1409" y="431"/>
                      <a:pt x="1565" y="387"/>
                    </a:cubicBezTo>
                    <a:cubicBezTo>
                      <a:pt x="1648" y="364"/>
                      <a:pt x="1696" y="278"/>
                      <a:pt x="1673" y="196"/>
                    </a:cubicBezTo>
                    <a:cubicBezTo>
                      <a:pt x="1654" y="127"/>
                      <a:pt x="1592" y="82"/>
                      <a:pt x="1524" y="82"/>
                    </a:cubicBezTo>
                    <a:close/>
                    <a:moveTo>
                      <a:pt x="3094" y="225"/>
                    </a:moveTo>
                    <a:cubicBezTo>
                      <a:pt x="3035" y="225"/>
                      <a:pt x="2979" y="258"/>
                      <a:pt x="2953" y="316"/>
                    </a:cubicBezTo>
                    <a:cubicBezTo>
                      <a:pt x="2917" y="393"/>
                      <a:pt x="2952" y="485"/>
                      <a:pt x="3029" y="519"/>
                    </a:cubicBezTo>
                    <a:cubicBezTo>
                      <a:pt x="3176" y="588"/>
                      <a:pt x="3325" y="672"/>
                      <a:pt x="3472" y="773"/>
                    </a:cubicBezTo>
                    <a:cubicBezTo>
                      <a:pt x="3500" y="790"/>
                      <a:pt x="3529" y="799"/>
                      <a:pt x="3559" y="799"/>
                    </a:cubicBezTo>
                    <a:cubicBezTo>
                      <a:pt x="3609" y="799"/>
                      <a:pt x="3657" y="776"/>
                      <a:pt x="3688" y="732"/>
                    </a:cubicBezTo>
                    <a:cubicBezTo>
                      <a:pt x="3736" y="661"/>
                      <a:pt x="3717" y="565"/>
                      <a:pt x="3647" y="517"/>
                    </a:cubicBezTo>
                    <a:cubicBezTo>
                      <a:pt x="3485" y="407"/>
                      <a:pt x="3320" y="314"/>
                      <a:pt x="3159" y="238"/>
                    </a:cubicBezTo>
                    <a:cubicBezTo>
                      <a:pt x="3138" y="229"/>
                      <a:pt x="3116" y="225"/>
                      <a:pt x="3094" y="225"/>
                    </a:cubicBezTo>
                    <a:close/>
                    <a:moveTo>
                      <a:pt x="574" y="570"/>
                    </a:moveTo>
                    <a:cubicBezTo>
                      <a:pt x="541" y="570"/>
                      <a:pt x="508" y="581"/>
                      <a:pt x="480" y="603"/>
                    </a:cubicBezTo>
                    <a:cubicBezTo>
                      <a:pt x="337" y="710"/>
                      <a:pt x="196" y="834"/>
                      <a:pt x="60" y="970"/>
                    </a:cubicBezTo>
                    <a:cubicBezTo>
                      <a:pt x="1" y="1031"/>
                      <a:pt x="1" y="1128"/>
                      <a:pt x="60" y="1188"/>
                    </a:cubicBezTo>
                    <a:cubicBezTo>
                      <a:pt x="91" y="1219"/>
                      <a:pt x="130" y="1233"/>
                      <a:pt x="171" y="1233"/>
                    </a:cubicBezTo>
                    <a:cubicBezTo>
                      <a:pt x="210" y="1233"/>
                      <a:pt x="250" y="1219"/>
                      <a:pt x="280" y="1188"/>
                    </a:cubicBezTo>
                    <a:cubicBezTo>
                      <a:pt x="404" y="1063"/>
                      <a:pt x="535" y="949"/>
                      <a:pt x="668" y="849"/>
                    </a:cubicBezTo>
                    <a:cubicBezTo>
                      <a:pt x="735" y="796"/>
                      <a:pt x="749" y="700"/>
                      <a:pt x="697" y="632"/>
                    </a:cubicBezTo>
                    <a:cubicBezTo>
                      <a:pt x="666" y="591"/>
                      <a:pt x="620" y="570"/>
                      <a:pt x="574" y="570"/>
                    </a:cubicBezTo>
                    <a:close/>
                    <a:moveTo>
                      <a:pt x="3982" y="821"/>
                    </a:moveTo>
                    <a:cubicBezTo>
                      <a:pt x="3939" y="821"/>
                      <a:pt x="3897" y="839"/>
                      <a:pt x="3867" y="872"/>
                    </a:cubicBezTo>
                    <a:cubicBezTo>
                      <a:pt x="3810" y="936"/>
                      <a:pt x="3814" y="1034"/>
                      <a:pt x="3878" y="1091"/>
                    </a:cubicBezTo>
                    <a:cubicBezTo>
                      <a:pt x="3998" y="1200"/>
                      <a:pt x="4114" y="1325"/>
                      <a:pt x="4224" y="1465"/>
                    </a:cubicBezTo>
                    <a:cubicBezTo>
                      <a:pt x="4254" y="1504"/>
                      <a:pt x="4299" y="1525"/>
                      <a:pt x="4346" y="1525"/>
                    </a:cubicBezTo>
                    <a:cubicBezTo>
                      <a:pt x="4379" y="1525"/>
                      <a:pt x="4413" y="1513"/>
                      <a:pt x="4441" y="1491"/>
                    </a:cubicBezTo>
                    <a:cubicBezTo>
                      <a:pt x="4508" y="1439"/>
                      <a:pt x="4521" y="1341"/>
                      <a:pt x="4467" y="1274"/>
                    </a:cubicBezTo>
                    <a:cubicBezTo>
                      <a:pt x="4347" y="1120"/>
                      <a:pt x="4218" y="981"/>
                      <a:pt x="4085" y="862"/>
                    </a:cubicBezTo>
                    <a:cubicBezTo>
                      <a:pt x="4056" y="835"/>
                      <a:pt x="4019" y="821"/>
                      <a:pt x="3982" y="821"/>
                    </a:cubicBezTo>
                    <a:close/>
                    <a:moveTo>
                      <a:pt x="4647" y="1658"/>
                    </a:moveTo>
                    <a:cubicBezTo>
                      <a:pt x="4620" y="1658"/>
                      <a:pt x="4593" y="1665"/>
                      <a:pt x="4569" y="1679"/>
                    </a:cubicBezTo>
                    <a:cubicBezTo>
                      <a:pt x="4495" y="1723"/>
                      <a:pt x="4470" y="1817"/>
                      <a:pt x="4513" y="1892"/>
                    </a:cubicBezTo>
                    <a:cubicBezTo>
                      <a:pt x="4598" y="2034"/>
                      <a:pt x="4678" y="2190"/>
                      <a:pt x="4755" y="2353"/>
                    </a:cubicBezTo>
                    <a:cubicBezTo>
                      <a:pt x="4781" y="2410"/>
                      <a:pt x="4837" y="2444"/>
                      <a:pt x="4895" y="2444"/>
                    </a:cubicBezTo>
                    <a:cubicBezTo>
                      <a:pt x="4917" y="2444"/>
                      <a:pt x="4939" y="2439"/>
                      <a:pt x="4961" y="2429"/>
                    </a:cubicBezTo>
                    <a:cubicBezTo>
                      <a:pt x="5038" y="2393"/>
                      <a:pt x="5071" y="2301"/>
                      <a:pt x="5035" y="2224"/>
                    </a:cubicBezTo>
                    <a:cubicBezTo>
                      <a:pt x="4955" y="2050"/>
                      <a:pt x="4869" y="1886"/>
                      <a:pt x="4780" y="1734"/>
                    </a:cubicBezTo>
                    <a:cubicBezTo>
                      <a:pt x="4751" y="1685"/>
                      <a:pt x="4699" y="1658"/>
                      <a:pt x="4647" y="1658"/>
                    </a:cubicBezTo>
                    <a:close/>
                    <a:moveTo>
                      <a:pt x="5101" y="2630"/>
                    </a:moveTo>
                    <a:cubicBezTo>
                      <a:pt x="5083" y="2630"/>
                      <a:pt x="5065" y="2634"/>
                      <a:pt x="5047" y="2640"/>
                    </a:cubicBezTo>
                    <a:cubicBezTo>
                      <a:pt x="4966" y="2670"/>
                      <a:pt x="4926" y="2758"/>
                      <a:pt x="4955" y="2839"/>
                    </a:cubicBezTo>
                    <a:cubicBezTo>
                      <a:pt x="5015" y="2997"/>
                      <a:pt x="5070" y="3165"/>
                      <a:pt x="5124" y="3340"/>
                    </a:cubicBezTo>
                    <a:cubicBezTo>
                      <a:pt x="5144" y="3407"/>
                      <a:pt x="5205" y="3449"/>
                      <a:pt x="5271" y="3449"/>
                    </a:cubicBezTo>
                    <a:cubicBezTo>
                      <a:pt x="5286" y="3449"/>
                      <a:pt x="5302" y="3447"/>
                      <a:pt x="5316" y="3443"/>
                    </a:cubicBezTo>
                    <a:cubicBezTo>
                      <a:pt x="5398" y="3418"/>
                      <a:pt x="5444" y="3331"/>
                      <a:pt x="5420" y="3249"/>
                    </a:cubicBezTo>
                    <a:cubicBezTo>
                      <a:pt x="5366" y="3070"/>
                      <a:pt x="5307" y="2895"/>
                      <a:pt x="5246" y="2731"/>
                    </a:cubicBezTo>
                    <a:cubicBezTo>
                      <a:pt x="5222" y="2669"/>
                      <a:pt x="5164" y="2630"/>
                      <a:pt x="5101" y="2630"/>
                    </a:cubicBezTo>
                    <a:close/>
                    <a:moveTo>
                      <a:pt x="5415" y="3658"/>
                    </a:moveTo>
                    <a:cubicBezTo>
                      <a:pt x="5402" y="3658"/>
                      <a:pt x="5389" y="3660"/>
                      <a:pt x="5376" y="3663"/>
                    </a:cubicBezTo>
                    <a:cubicBezTo>
                      <a:pt x="5293" y="3683"/>
                      <a:pt x="5243" y="3766"/>
                      <a:pt x="5264" y="3849"/>
                    </a:cubicBezTo>
                    <a:cubicBezTo>
                      <a:pt x="5304" y="4016"/>
                      <a:pt x="5344" y="4190"/>
                      <a:pt x="5380" y="4368"/>
                    </a:cubicBezTo>
                    <a:cubicBezTo>
                      <a:pt x="5395" y="4441"/>
                      <a:pt x="5460" y="4492"/>
                      <a:pt x="5532" y="4492"/>
                    </a:cubicBezTo>
                    <a:cubicBezTo>
                      <a:pt x="5542" y="4492"/>
                      <a:pt x="5552" y="4490"/>
                      <a:pt x="5562" y="4488"/>
                    </a:cubicBezTo>
                    <a:cubicBezTo>
                      <a:pt x="5647" y="4471"/>
                      <a:pt x="5701" y="4390"/>
                      <a:pt x="5683" y="4305"/>
                    </a:cubicBezTo>
                    <a:cubicBezTo>
                      <a:pt x="5647" y="4123"/>
                      <a:pt x="5606" y="3946"/>
                      <a:pt x="5564" y="3775"/>
                    </a:cubicBezTo>
                    <a:cubicBezTo>
                      <a:pt x="5547" y="3705"/>
                      <a:pt x="5484" y="3658"/>
                      <a:pt x="5415" y="3658"/>
                    </a:cubicBezTo>
                    <a:close/>
                    <a:moveTo>
                      <a:pt x="5629" y="4710"/>
                    </a:moveTo>
                    <a:cubicBezTo>
                      <a:pt x="5621" y="4710"/>
                      <a:pt x="5613" y="4711"/>
                      <a:pt x="5605" y="4712"/>
                    </a:cubicBezTo>
                    <a:cubicBezTo>
                      <a:pt x="5520" y="4726"/>
                      <a:pt x="5463" y="4807"/>
                      <a:pt x="5478" y="4891"/>
                    </a:cubicBezTo>
                    <a:cubicBezTo>
                      <a:pt x="5505" y="5061"/>
                      <a:pt x="5533" y="5238"/>
                      <a:pt x="5556" y="5417"/>
                    </a:cubicBezTo>
                    <a:cubicBezTo>
                      <a:pt x="5568" y="5496"/>
                      <a:pt x="5634" y="5551"/>
                      <a:pt x="5711" y="5551"/>
                    </a:cubicBezTo>
                    <a:cubicBezTo>
                      <a:pt x="5717" y="5551"/>
                      <a:pt x="5724" y="5551"/>
                      <a:pt x="5731" y="5549"/>
                    </a:cubicBezTo>
                    <a:cubicBezTo>
                      <a:pt x="5816" y="5538"/>
                      <a:pt x="5875" y="5461"/>
                      <a:pt x="5864" y="5376"/>
                    </a:cubicBezTo>
                    <a:cubicBezTo>
                      <a:pt x="5839" y="5194"/>
                      <a:pt x="5811" y="5013"/>
                      <a:pt x="5782" y="4840"/>
                    </a:cubicBezTo>
                    <a:cubicBezTo>
                      <a:pt x="5769" y="4764"/>
                      <a:pt x="5704" y="4710"/>
                      <a:pt x="5629" y="4710"/>
                    </a:cubicBezTo>
                    <a:close/>
                    <a:moveTo>
                      <a:pt x="5777" y="5776"/>
                    </a:moveTo>
                    <a:cubicBezTo>
                      <a:pt x="5771" y="5776"/>
                      <a:pt x="5765" y="5776"/>
                      <a:pt x="5759" y="5777"/>
                    </a:cubicBezTo>
                    <a:cubicBezTo>
                      <a:pt x="5674" y="5785"/>
                      <a:pt x="5612" y="5861"/>
                      <a:pt x="5622" y="5947"/>
                    </a:cubicBezTo>
                    <a:cubicBezTo>
                      <a:pt x="5641" y="6119"/>
                      <a:pt x="5658" y="6298"/>
                      <a:pt x="5673" y="6477"/>
                    </a:cubicBezTo>
                    <a:cubicBezTo>
                      <a:pt x="5680" y="6559"/>
                      <a:pt x="5747" y="6620"/>
                      <a:pt x="5827" y="6620"/>
                    </a:cubicBezTo>
                    <a:cubicBezTo>
                      <a:pt x="5832" y="6620"/>
                      <a:pt x="5836" y="6620"/>
                      <a:pt x="5841" y="6619"/>
                    </a:cubicBezTo>
                    <a:cubicBezTo>
                      <a:pt x="5925" y="6611"/>
                      <a:pt x="5989" y="6537"/>
                      <a:pt x="5982" y="6451"/>
                    </a:cubicBezTo>
                    <a:cubicBezTo>
                      <a:pt x="5966" y="6269"/>
                      <a:pt x="5948" y="6088"/>
                      <a:pt x="5929" y="5914"/>
                    </a:cubicBezTo>
                    <a:cubicBezTo>
                      <a:pt x="5921" y="5834"/>
                      <a:pt x="5854" y="5776"/>
                      <a:pt x="5777" y="5776"/>
                    </a:cubicBezTo>
                    <a:close/>
                    <a:moveTo>
                      <a:pt x="5865" y="6846"/>
                    </a:moveTo>
                    <a:cubicBezTo>
                      <a:pt x="5862" y="6846"/>
                      <a:pt x="5859" y="6846"/>
                      <a:pt x="5857" y="6846"/>
                    </a:cubicBezTo>
                    <a:cubicBezTo>
                      <a:pt x="5772" y="6852"/>
                      <a:pt x="5706" y="6925"/>
                      <a:pt x="5712" y="7011"/>
                    </a:cubicBezTo>
                    <a:cubicBezTo>
                      <a:pt x="5723" y="7185"/>
                      <a:pt x="5733" y="7364"/>
                      <a:pt x="5740" y="7544"/>
                    </a:cubicBezTo>
                    <a:cubicBezTo>
                      <a:pt x="5744" y="7628"/>
                      <a:pt x="5813" y="7692"/>
                      <a:pt x="5894" y="7692"/>
                    </a:cubicBezTo>
                    <a:lnTo>
                      <a:pt x="5902" y="7692"/>
                    </a:lnTo>
                    <a:cubicBezTo>
                      <a:pt x="5988" y="7688"/>
                      <a:pt x="6053" y="7616"/>
                      <a:pt x="6050" y="7531"/>
                    </a:cubicBezTo>
                    <a:cubicBezTo>
                      <a:pt x="6042" y="7350"/>
                      <a:pt x="6033" y="7168"/>
                      <a:pt x="6021" y="6992"/>
                    </a:cubicBezTo>
                    <a:cubicBezTo>
                      <a:pt x="6016" y="6908"/>
                      <a:pt x="5947" y="6846"/>
                      <a:pt x="5865" y="6846"/>
                    </a:cubicBezTo>
                    <a:close/>
                    <a:moveTo>
                      <a:pt x="5912" y="7919"/>
                    </a:moveTo>
                    <a:cubicBezTo>
                      <a:pt x="5911" y="7919"/>
                      <a:pt x="5910" y="7919"/>
                      <a:pt x="5909" y="7919"/>
                    </a:cubicBezTo>
                    <a:cubicBezTo>
                      <a:pt x="5823" y="7922"/>
                      <a:pt x="5756" y="7992"/>
                      <a:pt x="5757" y="8078"/>
                    </a:cubicBezTo>
                    <a:cubicBezTo>
                      <a:pt x="5762" y="8255"/>
                      <a:pt x="5765" y="8435"/>
                      <a:pt x="5766" y="8613"/>
                    </a:cubicBezTo>
                    <a:cubicBezTo>
                      <a:pt x="5766" y="8699"/>
                      <a:pt x="5836" y="8767"/>
                      <a:pt x="5921" y="8767"/>
                    </a:cubicBezTo>
                    <a:lnTo>
                      <a:pt x="5922" y="8767"/>
                    </a:lnTo>
                    <a:cubicBezTo>
                      <a:pt x="6008" y="8766"/>
                      <a:pt x="6076" y="8696"/>
                      <a:pt x="6075" y="8611"/>
                    </a:cubicBezTo>
                    <a:cubicBezTo>
                      <a:pt x="6075" y="8431"/>
                      <a:pt x="6072" y="8249"/>
                      <a:pt x="6068" y="8071"/>
                    </a:cubicBezTo>
                    <a:cubicBezTo>
                      <a:pt x="6065" y="7986"/>
                      <a:pt x="5996" y="7919"/>
                      <a:pt x="5912" y="7919"/>
                    </a:cubicBezTo>
                    <a:close/>
                    <a:moveTo>
                      <a:pt x="5922" y="8995"/>
                    </a:moveTo>
                    <a:cubicBezTo>
                      <a:pt x="5836" y="8995"/>
                      <a:pt x="5766" y="9063"/>
                      <a:pt x="5765" y="9147"/>
                    </a:cubicBezTo>
                    <a:cubicBezTo>
                      <a:pt x="5763" y="9327"/>
                      <a:pt x="5760" y="9507"/>
                      <a:pt x="5755" y="9682"/>
                    </a:cubicBezTo>
                    <a:cubicBezTo>
                      <a:pt x="5752" y="9767"/>
                      <a:pt x="5820" y="9839"/>
                      <a:pt x="5905" y="9841"/>
                    </a:cubicBezTo>
                    <a:lnTo>
                      <a:pt x="5909" y="9841"/>
                    </a:lnTo>
                    <a:cubicBezTo>
                      <a:pt x="5993" y="9841"/>
                      <a:pt x="6062" y="9775"/>
                      <a:pt x="6065" y="9691"/>
                    </a:cubicBezTo>
                    <a:cubicBezTo>
                      <a:pt x="6069" y="9513"/>
                      <a:pt x="6072" y="9332"/>
                      <a:pt x="6075" y="9150"/>
                    </a:cubicBezTo>
                    <a:cubicBezTo>
                      <a:pt x="6075" y="9066"/>
                      <a:pt x="6007" y="8996"/>
                      <a:pt x="5922" y="8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1131965" y="2850148"/>
                <a:ext cx="211574" cy="158680"/>
              </a:xfrm>
              <a:custGeom>
                <a:rect b="b" l="l" r="r" t="t"/>
                <a:pathLst>
                  <a:path extrusionOk="0" h="1587" w="2116">
                    <a:moveTo>
                      <a:pt x="648" y="0"/>
                    </a:moveTo>
                    <a:cubicBezTo>
                      <a:pt x="647" y="0"/>
                      <a:pt x="646" y="0"/>
                      <a:pt x="645" y="0"/>
                    </a:cubicBezTo>
                    <a:cubicBezTo>
                      <a:pt x="475" y="3"/>
                      <a:pt x="297" y="42"/>
                      <a:pt x="115" y="118"/>
                    </a:cubicBezTo>
                    <a:cubicBezTo>
                      <a:pt x="36" y="150"/>
                      <a:pt x="0" y="242"/>
                      <a:pt x="32" y="321"/>
                    </a:cubicBezTo>
                    <a:cubicBezTo>
                      <a:pt x="57" y="380"/>
                      <a:pt x="115" y="415"/>
                      <a:pt x="175" y="415"/>
                    </a:cubicBezTo>
                    <a:cubicBezTo>
                      <a:pt x="195" y="415"/>
                      <a:pt x="216" y="412"/>
                      <a:pt x="235" y="404"/>
                    </a:cubicBezTo>
                    <a:cubicBezTo>
                      <a:pt x="379" y="344"/>
                      <a:pt x="519" y="312"/>
                      <a:pt x="650" y="309"/>
                    </a:cubicBezTo>
                    <a:cubicBezTo>
                      <a:pt x="736" y="309"/>
                      <a:pt x="804" y="238"/>
                      <a:pt x="803" y="153"/>
                    </a:cubicBezTo>
                    <a:cubicBezTo>
                      <a:pt x="801" y="68"/>
                      <a:pt x="731" y="0"/>
                      <a:pt x="648" y="0"/>
                    </a:cubicBezTo>
                    <a:close/>
                    <a:moveTo>
                      <a:pt x="1117" y="112"/>
                    </a:moveTo>
                    <a:cubicBezTo>
                      <a:pt x="1061" y="112"/>
                      <a:pt x="1006" y="142"/>
                      <a:pt x="979" y="195"/>
                    </a:cubicBezTo>
                    <a:cubicBezTo>
                      <a:pt x="938" y="270"/>
                      <a:pt x="967" y="364"/>
                      <a:pt x="1043" y="404"/>
                    </a:cubicBezTo>
                    <a:cubicBezTo>
                      <a:pt x="1158" y="465"/>
                      <a:pt x="1267" y="557"/>
                      <a:pt x="1368" y="676"/>
                    </a:cubicBezTo>
                    <a:cubicBezTo>
                      <a:pt x="1398" y="713"/>
                      <a:pt x="1442" y="731"/>
                      <a:pt x="1486" y="731"/>
                    </a:cubicBezTo>
                    <a:cubicBezTo>
                      <a:pt x="1521" y="731"/>
                      <a:pt x="1556" y="720"/>
                      <a:pt x="1585" y="696"/>
                    </a:cubicBezTo>
                    <a:cubicBezTo>
                      <a:pt x="1650" y="641"/>
                      <a:pt x="1659" y="544"/>
                      <a:pt x="1605" y="478"/>
                    </a:cubicBezTo>
                    <a:cubicBezTo>
                      <a:pt x="1479" y="326"/>
                      <a:pt x="1339" y="210"/>
                      <a:pt x="1187" y="130"/>
                    </a:cubicBezTo>
                    <a:cubicBezTo>
                      <a:pt x="1165" y="118"/>
                      <a:pt x="1141" y="112"/>
                      <a:pt x="1117" y="112"/>
                    </a:cubicBezTo>
                    <a:close/>
                    <a:moveTo>
                      <a:pt x="1750" y="829"/>
                    </a:moveTo>
                    <a:cubicBezTo>
                      <a:pt x="1726" y="829"/>
                      <a:pt x="1702" y="835"/>
                      <a:pt x="1680" y="847"/>
                    </a:cubicBezTo>
                    <a:cubicBezTo>
                      <a:pt x="1604" y="886"/>
                      <a:pt x="1573" y="979"/>
                      <a:pt x="1613" y="1055"/>
                    </a:cubicBezTo>
                    <a:cubicBezTo>
                      <a:pt x="1677" y="1182"/>
                      <a:pt x="1738" y="1326"/>
                      <a:pt x="1795" y="1483"/>
                    </a:cubicBezTo>
                    <a:cubicBezTo>
                      <a:pt x="1817" y="1547"/>
                      <a:pt x="1876" y="1587"/>
                      <a:pt x="1940" y="1587"/>
                    </a:cubicBezTo>
                    <a:cubicBezTo>
                      <a:pt x="1958" y="1587"/>
                      <a:pt x="1975" y="1584"/>
                      <a:pt x="1991" y="1578"/>
                    </a:cubicBezTo>
                    <a:cubicBezTo>
                      <a:pt x="2073" y="1549"/>
                      <a:pt x="2115" y="1461"/>
                      <a:pt x="2086" y="1380"/>
                    </a:cubicBezTo>
                    <a:cubicBezTo>
                      <a:pt x="2026" y="1209"/>
                      <a:pt x="1959" y="1053"/>
                      <a:pt x="1888" y="914"/>
                    </a:cubicBezTo>
                    <a:cubicBezTo>
                      <a:pt x="1860" y="860"/>
                      <a:pt x="1806" y="829"/>
                      <a:pt x="1750" y="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1343542" y="2947887"/>
                <a:ext cx="130484" cy="157280"/>
              </a:xfrm>
              <a:custGeom>
                <a:rect b="b" l="l" r="r" t="t"/>
                <a:pathLst>
                  <a:path extrusionOk="0" h="1573" w="1305">
                    <a:moveTo>
                      <a:pt x="1127" y="1"/>
                    </a:moveTo>
                    <a:cubicBezTo>
                      <a:pt x="1098" y="1"/>
                      <a:pt x="1068" y="9"/>
                      <a:pt x="1042" y="26"/>
                    </a:cubicBezTo>
                    <a:cubicBezTo>
                      <a:pt x="891" y="128"/>
                      <a:pt x="746" y="257"/>
                      <a:pt x="614" y="407"/>
                    </a:cubicBezTo>
                    <a:cubicBezTo>
                      <a:pt x="557" y="471"/>
                      <a:pt x="563" y="568"/>
                      <a:pt x="627" y="625"/>
                    </a:cubicBezTo>
                    <a:cubicBezTo>
                      <a:pt x="656" y="651"/>
                      <a:pt x="693" y="665"/>
                      <a:pt x="729" y="665"/>
                    </a:cubicBezTo>
                    <a:cubicBezTo>
                      <a:pt x="773" y="665"/>
                      <a:pt x="815" y="646"/>
                      <a:pt x="845" y="612"/>
                    </a:cubicBezTo>
                    <a:cubicBezTo>
                      <a:pt x="961" y="481"/>
                      <a:pt x="1086" y="372"/>
                      <a:pt x="1214" y="284"/>
                    </a:cubicBezTo>
                    <a:cubicBezTo>
                      <a:pt x="1285" y="236"/>
                      <a:pt x="1304" y="140"/>
                      <a:pt x="1256" y="69"/>
                    </a:cubicBezTo>
                    <a:cubicBezTo>
                      <a:pt x="1226" y="25"/>
                      <a:pt x="1177" y="1"/>
                      <a:pt x="1127" y="1"/>
                    </a:cubicBezTo>
                    <a:close/>
                    <a:moveTo>
                      <a:pt x="417" y="787"/>
                    </a:moveTo>
                    <a:cubicBezTo>
                      <a:pt x="365" y="787"/>
                      <a:pt x="314" y="814"/>
                      <a:pt x="285" y="863"/>
                    </a:cubicBezTo>
                    <a:cubicBezTo>
                      <a:pt x="193" y="1014"/>
                      <a:pt x="108" y="1180"/>
                      <a:pt x="34" y="1358"/>
                    </a:cubicBezTo>
                    <a:cubicBezTo>
                      <a:pt x="1" y="1435"/>
                      <a:pt x="37" y="1527"/>
                      <a:pt x="116" y="1560"/>
                    </a:cubicBezTo>
                    <a:cubicBezTo>
                      <a:pt x="135" y="1569"/>
                      <a:pt x="155" y="1572"/>
                      <a:pt x="175" y="1572"/>
                    </a:cubicBezTo>
                    <a:cubicBezTo>
                      <a:pt x="237" y="1572"/>
                      <a:pt x="293" y="1537"/>
                      <a:pt x="318" y="1479"/>
                    </a:cubicBezTo>
                    <a:cubicBezTo>
                      <a:pt x="388" y="1314"/>
                      <a:pt x="467" y="1161"/>
                      <a:pt x="550" y="1021"/>
                    </a:cubicBezTo>
                    <a:cubicBezTo>
                      <a:pt x="593" y="947"/>
                      <a:pt x="570" y="852"/>
                      <a:pt x="497" y="809"/>
                    </a:cubicBezTo>
                    <a:cubicBezTo>
                      <a:pt x="472" y="794"/>
                      <a:pt x="444" y="787"/>
                      <a:pt x="417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11"/>
            <p:cNvSpPr/>
            <p:nvPr/>
          </p:nvSpPr>
          <p:spPr>
            <a:xfrm>
              <a:off x="7260752" y="2708950"/>
              <a:ext cx="356100" cy="35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5400000">
            <a:off x="26199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rect b="b" l="l" r="r" t="t"/>
                  <a:pathLst>
                    <a:path extrusionOk="0" h="10571" w="10743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rect b="b" l="l" r="r" t="t"/>
                  <a:pathLst>
                    <a:path extrusionOk="0" h="9249" w="9763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rect b="b" l="l" r="r" t="t"/>
                  <a:pathLst>
                    <a:path extrusionOk="0" h="1652" w="1663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rect b="b" l="l" r="r" t="t"/>
                  <a:pathLst>
                    <a:path extrusionOk="0" h="4234" w="3646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rect b="b" l="l" r="r" t="t"/>
                  <a:pathLst>
                    <a:path extrusionOk="0" h="3133" w="2938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rect b="b" l="l" r="r" t="t"/>
                  <a:pathLst>
                    <a:path extrusionOk="0" h="15208" w="8603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rect b="b" l="l" r="r" t="t"/>
                  <a:pathLst>
                    <a:path extrusionOk="0" h="1607" w="3644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rect b="b" l="l" r="r" t="t"/>
                  <a:pathLst>
                    <a:path extrusionOk="0" h="1371" w="3246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rect b="b" l="l" r="r" t="t"/>
                  <a:pathLst>
                    <a:path extrusionOk="0" h="1440" w="657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rect b="b" l="l" r="r" t="t"/>
                  <a:pathLst>
                    <a:path extrusionOk="0" h="1485" w="741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rect b="b" l="l" r="r" t="t"/>
                  <a:pathLst>
                    <a:path extrusionOk="0" h="1338" w="84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rect b="b" l="l" r="r" t="t"/>
                  <a:pathLst>
                    <a:path extrusionOk="0" h="1369" w="762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rect b="b" l="l" r="r" t="t"/>
                  <a:pathLst>
                    <a:path extrusionOk="0" h="388" w="44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rect b="b" l="l" r="r" t="t"/>
                  <a:pathLst>
                    <a:path extrusionOk="0" h="387" w="441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rect b="b" l="l" r="r" t="t"/>
                  <a:pathLst>
                    <a:path extrusionOk="0" h="478" w="545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rect b="b" l="l" r="r" t="t"/>
                  <a:pathLst>
                    <a:path extrusionOk="0" h="338" w="478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rect b="b" l="l" r="r" t="t"/>
                  <a:pathLst>
                    <a:path extrusionOk="0" h="276" w="51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rect b="b" l="l" r="r" t="t"/>
                  <a:pathLst>
                    <a:path extrusionOk="0" h="454" w="37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rect b="b" l="l" r="r" t="t"/>
                  <a:pathLst>
                    <a:path extrusionOk="0" h="449" w="395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rect b="b" l="l" r="r" t="t"/>
                  <a:pathLst>
                    <a:path extrusionOk="0" h="508" w="292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rect b="b" l="l" r="r" t="t"/>
                  <a:pathLst>
                    <a:path extrusionOk="0" h="507" w="292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rect b="b" l="l" r="r" t="t"/>
                  <a:pathLst>
                    <a:path extrusionOk="0" h="486" w="338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rect b="b" l="l" r="r" t="t"/>
                  <a:pathLst>
                    <a:path extrusionOk="0" h="453" w="389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rect b="b" l="l" r="r" t="t"/>
                  <a:pathLst>
                    <a:path extrusionOk="0" h="648" w="60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rect b="b" l="l" r="r" t="t"/>
                  <a:pathLst>
                    <a:path extrusionOk="0" h="527" w="71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rect b="b" l="l" r="r" t="t"/>
                  <a:pathLst>
                    <a:path extrusionOk="0" h="641" w="61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rect b="b" l="l" r="r" t="t"/>
                  <a:pathLst>
                    <a:path extrusionOk="0" h="632" w="598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rect b="b" l="l" r="r" t="t"/>
                  <a:pathLst>
                    <a:path extrusionOk="0" h="1112" w="637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rect b="b" l="l" r="r" t="t"/>
                  <a:pathLst>
                    <a:path extrusionOk="0" h="1179" w="518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rect b="b" l="l" r="r" t="t"/>
                  <a:pathLst>
                    <a:path extrusionOk="0" h="633" w="597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rect b="b" l="l" r="r" t="t"/>
                  <a:pathLst>
                    <a:path extrusionOk="0" h="778" w="735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rect b="b" l="l" r="r" t="t"/>
                  <a:pathLst>
                    <a:path extrusionOk="0" h="633" w="596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rect b="b" l="l" r="r" t="t"/>
                  <a:pathLst>
                    <a:path extrusionOk="0" h="837" w="588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rect b="b" l="l" r="r" t="t"/>
                  <a:pathLst>
                    <a:path extrusionOk="0" h="381" w="72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rect b="b" l="l" r="r" t="t"/>
                  <a:pathLst>
                    <a:path extrusionOk="0" h="1111" w="773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rect b="b" l="l" r="r" t="t"/>
                  <a:pathLst>
                    <a:path extrusionOk="0" h="491" w="312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rect b="b" l="l" r="r" t="t"/>
                  <a:pathLst>
                    <a:path extrusionOk="0" h="513" w="262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rect b="b" l="l" r="r" t="t"/>
                  <a:pathLst>
                    <a:path extrusionOk="0" h="487" w="391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rect b="b" l="l" r="r" t="t"/>
                  <a:pathLst>
                    <a:path extrusionOk="0" h="480" w="33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rect b="b" l="l" r="r" t="t"/>
                  <a:pathLst>
                    <a:path extrusionOk="0" h="387" w="44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rect b="b" l="l" r="r" t="t"/>
                  <a:pathLst>
                    <a:path extrusionOk="0" h="421" w="41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rect b="b" l="l" r="r" t="t"/>
                  <a:pathLst>
                    <a:path extrusionOk="0" h="421" w="409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rect b="b" l="l" r="r" t="t"/>
                  <a:pathLst>
                    <a:path extrusionOk="0" h="777" w="664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rect b="b" l="l" r="r" t="t"/>
                  <a:pathLst>
                    <a:path extrusionOk="0" h="567" w="361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rect b="b" l="l" r="r" t="t"/>
                  <a:pathLst>
                    <a:path extrusionOk="0" h="613" w="263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rect b="b" l="l" r="r" t="t"/>
                  <a:pathLst>
                    <a:path extrusionOk="0" h="405" w="311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rect b="b" l="l" r="r" t="t"/>
                  <a:pathLst>
                    <a:path extrusionOk="0" h="236" w="277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rect b="b" l="l" r="r" t="t"/>
                  <a:pathLst>
                    <a:path extrusionOk="0" h="132" w="437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rect b="b" l="l" r="r" t="t"/>
                  <a:pathLst>
                    <a:path extrusionOk="0" h="335" w="204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rect b="b" l="l" r="r" t="t"/>
                  <a:pathLst>
                    <a:path extrusionOk="0" h="410" w="227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rect b="b" l="l" r="r" t="t"/>
                  <a:pathLst>
                    <a:path extrusionOk="0" h="720" w="312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rect b="b" l="l" r="r" t="t"/>
                  <a:pathLst>
                    <a:path extrusionOk="0" h="225" w="181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rect b="b" l="l" r="r" t="t"/>
                  <a:pathLst>
                    <a:path extrusionOk="0" h="178" w="134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rect b="b" l="l" r="r" t="t"/>
                  <a:pathLst>
                    <a:path extrusionOk="0" h="593" w="226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rect b="b" l="l" r="r" t="t"/>
                  <a:pathLst>
                    <a:path extrusionOk="0" h="393" w="234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rect b="b" l="l" r="r" t="t"/>
                  <a:pathLst>
                    <a:path extrusionOk="0" h="189" w="205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rect b="b" l="l" r="r" t="t"/>
                  <a:pathLst>
                    <a:path extrusionOk="0" h="14814" w="8584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9" type="subTitle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3" type="subTitle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5" type="subTitle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20697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20697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20697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5544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55544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55544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5" name="Google Shape;165;p1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360700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-130637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10800000">
            <a:off x="7539475" y="-1413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647332" y="4475725"/>
            <a:ext cx="2762297" cy="1447420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BIG_NUMBER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hasCustomPrompt="1" type="title"/>
          </p:nvPr>
        </p:nvSpPr>
        <p:spPr>
          <a:xfrm>
            <a:off x="4572000" y="8262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4572000" y="13221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5"/>
          <p:cNvSpPr txBox="1"/>
          <p:nvPr>
            <p:ph hasCustomPrompt="1" idx="2" type="title"/>
          </p:nvPr>
        </p:nvSpPr>
        <p:spPr>
          <a:xfrm>
            <a:off x="4572000" y="33225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4572000" y="38183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4572000" y="214017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4572000" y="263612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 rot="5400000">
            <a:off x="26961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MAIN_POINT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6"/>
          <p:cNvSpPr txBox="1"/>
          <p:nvPr>
            <p:ph idx="2" type="subTitle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photo">
  <p:cSld name="MAIN_POINT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 rot="-2700000">
            <a:off x="5766410" y="4351305"/>
            <a:ext cx="4618733" cy="2420177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rot="10800000">
            <a:off x="7416337" y="-125262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-4330770">
            <a:off x="-1867549" y="-1418823"/>
            <a:ext cx="4618721" cy="2420171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57538" y="3371588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03414" y="-12214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-28000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8000" y="32480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7369175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7132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7132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62809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62809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 rot="-5400000">
            <a:off x="1493225" y="-33780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-5400000">
            <a:off x="1703212" y="-1487838"/>
            <a:ext cx="3818852" cy="1106272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-5400000">
            <a:off x="7337272" y="-1464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8981331">
            <a:off x="349083" y="3776489"/>
            <a:ext cx="3278070" cy="3285888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596675" y="1667850"/>
            <a:ext cx="28341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596675" y="2146050"/>
            <a:ext cx="283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2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 rot="5400000">
            <a:off x="3919061" y="-37260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5500356" y="23858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2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7132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61360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61360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34246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34246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9" name="Google Shape;239;p23"/>
          <p:cNvSpPr/>
          <p:nvPr/>
        </p:nvSpPr>
        <p:spPr>
          <a:xfrm rot="5400000">
            <a:off x="3292433" y="-805665"/>
            <a:ext cx="3818852" cy="1040373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-5400000">
            <a:off x="6096543" y="2439679"/>
            <a:ext cx="3638952" cy="311394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7" type="subTitle"/>
          </p:nvPr>
        </p:nvSpPr>
        <p:spPr>
          <a:xfrm>
            <a:off x="7132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8" type="subTitle"/>
          </p:nvPr>
        </p:nvSpPr>
        <p:spPr>
          <a:xfrm>
            <a:off x="7132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9" type="subTitle"/>
          </p:nvPr>
        </p:nvSpPr>
        <p:spPr>
          <a:xfrm>
            <a:off x="61360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3" type="subTitle"/>
          </p:nvPr>
        </p:nvSpPr>
        <p:spPr>
          <a:xfrm>
            <a:off x="61360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4" type="subTitle"/>
          </p:nvPr>
        </p:nvSpPr>
        <p:spPr>
          <a:xfrm>
            <a:off x="34246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5" type="subTitle"/>
          </p:nvPr>
        </p:nvSpPr>
        <p:spPr>
          <a:xfrm>
            <a:off x="34246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4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-1779999" y="1780555"/>
            <a:ext cx="5142401" cy="1582390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4919756" y="-2531446"/>
            <a:ext cx="2895385" cy="669280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rect b="b" l="l" r="r" t="t"/>
            <a:pathLst>
              <a:path extrusionOk="0" h="8370" w="6827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2">
  <p:cSld name="BIG_NUMBER_2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hasCustomPrompt="1" type="title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26"/>
          <p:cNvSpPr txBox="1"/>
          <p:nvPr>
            <p:ph hasCustomPrompt="1" idx="2" type="title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>
            <p:ph hasCustomPrompt="1" idx="4" type="title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5" type="subTitle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2_1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5400000">
            <a:off x="2875291" y="-1310893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1696500" y="2275425"/>
            <a:ext cx="3900255" cy="742252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DSAI MINI PROJECT</a:t>
            </a:r>
            <a:endParaRPr sz="4700"/>
          </a:p>
        </p:txBody>
      </p:sp>
      <p:grpSp>
        <p:nvGrpSpPr>
          <p:cNvPr id="312" name="Google Shape;312;p31"/>
          <p:cNvGrpSpPr/>
          <p:nvPr/>
        </p:nvGrpSpPr>
        <p:grpSpPr>
          <a:xfrm>
            <a:off x="6482665" y="1572647"/>
            <a:ext cx="1896272" cy="1892729"/>
            <a:chOff x="1368338" y="859363"/>
            <a:chExt cx="562375" cy="562425"/>
          </a:xfrm>
        </p:grpSpPr>
        <p:sp>
          <p:nvSpPr>
            <p:cNvPr id="313" name="Google Shape;313;p31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3277200" y="3770725"/>
            <a:ext cx="5866800" cy="15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Trisha Bankata Mishra (U2222358J)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Randall Chiang (U2222099A)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Kee Soon Gary (U2222411L)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 txBox="1"/>
          <p:nvPr>
            <p:ph idx="1" type="subTitle"/>
          </p:nvPr>
        </p:nvSpPr>
        <p:spPr>
          <a:xfrm>
            <a:off x="775925" y="12904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Net_rating graph</a:t>
            </a:r>
            <a:endParaRPr/>
          </a:p>
        </p:txBody>
      </p:sp>
      <p:pic>
        <p:nvPicPr>
          <p:cNvPr id="446" name="Google Shape;4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923" y="1017700"/>
            <a:ext cx="1839402" cy="18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725" y="970350"/>
            <a:ext cx="2097590" cy="18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925" y="2889225"/>
            <a:ext cx="1855381" cy="20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54" name="Google Shape;454;p41"/>
          <p:cNvSpPr txBox="1"/>
          <p:nvPr>
            <p:ph idx="1" type="subTitle"/>
          </p:nvPr>
        </p:nvSpPr>
        <p:spPr>
          <a:xfrm>
            <a:off x="3424625" y="14258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Attributes</a:t>
            </a:r>
            <a:endParaRPr/>
          </a:p>
        </p:txBody>
      </p:sp>
      <p:sp>
        <p:nvSpPr>
          <p:cNvPr id="455" name="Google Shape;455;p41"/>
          <p:cNvSpPr txBox="1"/>
          <p:nvPr>
            <p:ph idx="2" type="subTitle"/>
          </p:nvPr>
        </p:nvSpPr>
        <p:spPr>
          <a:xfrm>
            <a:off x="807200" y="22198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 0.0071734245789627551</a:t>
            </a:r>
            <a:endParaRPr sz="1300"/>
          </a:p>
        </p:txBody>
      </p:sp>
      <p:sp>
        <p:nvSpPr>
          <p:cNvPr id="456" name="Google Shape;456;p41"/>
          <p:cNvSpPr txBox="1"/>
          <p:nvPr>
            <p:ph idx="2" type="subTitle"/>
          </p:nvPr>
        </p:nvSpPr>
        <p:spPr>
          <a:xfrm>
            <a:off x="3518650" y="22198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-0.001742457896275768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1"/>
          <p:cNvSpPr txBox="1"/>
          <p:nvPr>
            <p:ph idx="2" type="subTitle"/>
          </p:nvPr>
        </p:nvSpPr>
        <p:spPr>
          <a:xfrm>
            <a:off x="6042088" y="22198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br>
              <a:rPr lang="en"/>
            </a:br>
            <a:r>
              <a:rPr lang="en" sz="1300"/>
              <a:t>Correlation:</a:t>
            </a:r>
            <a:br>
              <a:rPr lang="en" sz="1300"/>
            </a:br>
            <a:r>
              <a:rPr lang="en" sz="1300"/>
              <a:t>-0.007876105907565819</a:t>
            </a:r>
            <a:endParaRPr sz="1300"/>
          </a:p>
        </p:txBody>
      </p:sp>
      <p:pic>
        <p:nvPicPr>
          <p:cNvPr id="458" name="Google Shape;4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98" y="2983050"/>
            <a:ext cx="2294700" cy="152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650" y="3013288"/>
            <a:ext cx="2294701" cy="146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775" y="2986613"/>
            <a:ext cx="2294701" cy="151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66" name="Google Shape;466;p42"/>
          <p:cNvSpPr txBox="1"/>
          <p:nvPr>
            <p:ph idx="2" type="subTitle"/>
          </p:nvPr>
        </p:nvSpPr>
        <p:spPr>
          <a:xfrm>
            <a:off x="635325" y="11690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Rebound 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0.01220721394271988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"/>
          <p:cNvSpPr txBox="1"/>
          <p:nvPr>
            <p:ph idx="2" type="subTitle"/>
          </p:nvPr>
        </p:nvSpPr>
        <p:spPr>
          <a:xfrm>
            <a:off x="431650" y="26514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</a:t>
            </a:r>
            <a:r>
              <a:rPr lang="en"/>
              <a:t>sive Rebound 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0.0448773466592668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2"/>
          <p:cNvSpPr txBox="1"/>
          <p:nvPr>
            <p:ph idx="2" type="subTitle"/>
          </p:nvPr>
        </p:nvSpPr>
        <p:spPr>
          <a:xfrm>
            <a:off x="4536675" y="11690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 </a:t>
            </a:r>
            <a:r>
              <a:rPr lang="en"/>
              <a:t>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0.109741964371252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"/>
          <p:cNvSpPr txBox="1"/>
          <p:nvPr>
            <p:ph idx="2" type="subTitle"/>
          </p:nvPr>
        </p:nvSpPr>
        <p:spPr>
          <a:xfrm>
            <a:off x="4520900" y="257232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Shooting</a:t>
            </a:r>
            <a:r>
              <a:rPr lang="en"/>
              <a:t> 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0.3214180090601262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148" y="1168996"/>
            <a:ext cx="1884761" cy="12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150" y="2419537"/>
            <a:ext cx="1884751" cy="116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675" y="1174650"/>
            <a:ext cx="1884750" cy="11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1676" y="2438163"/>
            <a:ext cx="1884751" cy="1130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79" name="Google Shape;479;p43"/>
          <p:cNvSpPr txBox="1"/>
          <p:nvPr>
            <p:ph idx="4294967295" type="subTitle"/>
          </p:nvPr>
        </p:nvSpPr>
        <p:spPr>
          <a:xfrm>
            <a:off x="713225" y="1436725"/>
            <a:ext cx="22947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Usage %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0.08185224599295958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3"/>
          <p:cNvSpPr txBox="1"/>
          <p:nvPr>
            <p:ph idx="4294967295" type="subTitle"/>
          </p:nvPr>
        </p:nvSpPr>
        <p:spPr>
          <a:xfrm>
            <a:off x="713225" y="2655425"/>
            <a:ext cx="22947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Rebound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0.2258208847248855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0" y="1216600"/>
            <a:ext cx="1914349" cy="11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250" y="2474400"/>
            <a:ext cx="1914351" cy="119065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4166900" y="13888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Points Scored</a:t>
            </a:r>
            <a:endParaRPr sz="1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Correlation:</a:t>
            </a:r>
            <a:endParaRPr sz="13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0.27275455206084366</a:t>
            </a:r>
            <a:endParaRPr/>
          </a:p>
        </p:txBody>
      </p:sp>
      <p:pic>
        <p:nvPicPr>
          <p:cNvPr id="484" name="Google Shape;48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575" y="1116950"/>
            <a:ext cx="1850250" cy="12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75" y="2499350"/>
            <a:ext cx="1850251" cy="116571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3"/>
          <p:cNvSpPr txBox="1"/>
          <p:nvPr/>
        </p:nvSpPr>
        <p:spPr>
          <a:xfrm>
            <a:off x="4166900" y="278646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Games Played</a:t>
            </a:r>
            <a:endParaRPr sz="1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Correlation:</a:t>
            </a:r>
            <a:endParaRPr sz="13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0.271300118544907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92" name="Google Shape;492;p44"/>
          <p:cNvSpPr txBox="1"/>
          <p:nvPr>
            <p:ph idx="2" type="subTitle"/>
          </p:nvPr>
        </p:nvSpPr>
        <p:spPr>
          <a:xfrm>
            <a:off x="959325" y="1419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 Distributed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0.21695155702767005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 txBox="1"/>
          <p:nvPr>
            <p:ph idx="2" type="subTitle"/>
          </p:nvPr>
        </p:nvSpPr>
        <p:spPr>
          <a:xfrm>
            <a:off x="959325" y="282362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-.0.055926817495501456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>
            <p:ph idx="2" type="subTitle"/>
          </p:nvPr>
        </p:nvSpPr>
        <p:spPr>
          <a:xfrm>
            <a:off x="5433150" y="1419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Number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Correlation: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-0.075575363427603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950" y="1187150"/>
            <a:ext cx="2028906" cy="128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950" y="2779175"/>
            <a:ext cx="2028900" cy="13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725" y="2306500"/>
            <a:ext cx="2215550" cy="1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450" y="1017700"/>
            <a:ext cx="3640434" cy="3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>
            <p:ph idx="2" type="subTitle"/>
          </p:nvPr>
        </p:nvSpPr>
        <p:spPr>
          <a:xfrm>
            <a:off x="897775" y="2237375"/>
            <a:ext cx="3493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distinct linear relationship</a:t>
            </a:r>
            <a:endParaRPr/>
          </a:p>
        </p:txBody>
      </p:sp>
      <p:sp>
        <p:nvSpPr>
          <p:cNvPr id="505" name="Google Shape;505;p45"/>
          <p:cNvSpPr txBox="1"/>
          <p:nvPr>
            <p:ph idx="2" type="subTitle"/>
          </p:nvPr>
        </p:nvSpPr>
        <p:spPr>
          <a:xfrm>
            <a:off x="434175" y="1191925"/>
            <a:ext cx="3493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Pearson’s Correlation Coefficient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511" name="Google Shape;511;p46"/>
          <p:cNvSpPr txBox="1"/>
          <p:nvPr>
            <p:ph idx="2" type="subTitle"/>
          </p:nvPr>
        </p:nvSpPr>
        <p:spPr>
          <a:xfrm>
            <a:off x="897775" y="2237375"/>
            <a:ext cx="3493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distinct non-linear relationship</a:t>
            </a:r>
            <a:endParaRPr/>
          </a:p>
        </p:txBody>
      </p:sp>
      <p:pic>
        <p:nvPicPr>
          <p:cNvPr id="512" name="Google Shape;5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600" y="1067800"/>
            <a:ext cx="3655127" cy="38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6"/>
          <p:cNvSpPr txBox="1"/>
          <p:nvPr>
            <p:ph idx="2" type="subTitle"/>
          </p:nvPr>
        </p:nvSpPr>
        <p:spPr>
          <a:xfrm>
            <a:off x="592300" y="1191938"/>
            <a:ext cx="3493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Kendall’s Rank</a:t>
            </a:r>
            <a:r>
              <a:rPr b="1" lang="en" sz="2400"/>
              <a:t> Coefficient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7"/>
          <p:cNvSpPr txBox="1"/>
          <p:nvPr>
            <p:ph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7"/>
          <p:cNvSpPr txBox="1"/>
          <p:nvPr>
            <p:ph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 txBox="1"/>
          <p:nvPr>
            <p:ph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 txBox="1"/>
          <p:nvPr>
            <p:ph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"/>
          <p:cNvSpPr txBox="1"/>
          <p:nvPr>
            <p:ph idx="7" type="subTitle"/>
          </p:nvPr>
        </p:nvSpPr>
        <p:spPr>
          <a:xfrm>
            <a:off x="1794875" y="1594100"/>
            <a:ext cx="37809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Information Regression</a:t>
            </a:r>
            <a:endParaRPr/>
          </a:p>
        </p:txBody>
      </p:sp>
      <p:sp>
        <p:nvSpPr>
          <p:cNvPr id="523" name="Google Shape;523;p47"/>
          <p:cNvSpPr txBox="1"/>
          <p:nvPr>
            <p:ph idx="8" type="title"/>
          </p:nvPr>
        </p:nvSpPr>
        <p:spPr>
          <a:xfrm>
            <a:off x="713250" y="6174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524" name="Google Shape;524;p47"/>
          <p:cNvSpPr txBox="1"/>
          <p:nvPr>
            <p:ph idx="7" type="subTitle"/>
          </p:nvPr>
        </p:nvSpPr>
        <p:spPr>
          <a:xfrm>
            <a:off x="1794875" y="3199375"/>
            <a:ext cx="37809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525" name="Google Shape;525;p47"/>
          <p:cNvSpPr txBox="1"/>
          <p:nvPr>
            <p:ph idx="7" type="subTitle"/>
          </p:nvPr>
        </p:nvSpPr>
        <p:spPr>
          <a:xfrm>
            <a:off x="1794875" y="2418650"/>
            <a:ext cx="37809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"/>
          <p:cNvSpPr txBox="1"/>
          <p:nvPr>
            <p:ph type="title"/>
          </p:nvPr>
        </p:nvSpPr>
        <p:spPr>
          <a:xfrm>
            <a:off x="1124150" y="8016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Information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8"/>
          <p:cNvSpPr txBox="1"/>
          <p:nvPr/>
        </p:nvSpPr>
        <p:spPr>
          <a:xfrm>
            <a:off x="1034375" y="1357800"/>
            <a:ext cx="3003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Why :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Poor</a:t>
            </a:r>
            <a:r>
              <a:rPr lang="en" sz="1700">
                <a:solidFill>
                  <a:schemeClr val="lt1"/>
                </a:solidFill>
              </a:rPr>
              <a:t> correlation between predictor and response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Measures the amount of information that one variable provides about the other variable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Picked out top 5 predictors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532" name="Google Shape;5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75" y="2058525"/>
            <a:ext cx="3323359" cy="11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"/>
          <p:cNvSpPr txBox="1"/>
          <p:nvPr>
            <p:ph type="title"/>
          </p:nvPr>
        </p:nvSpPr>
        <p:spPr>
          <a:xfrm>
            <a:off x="713250" y="426175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228550" y="1607725"/>
            <a:ext cx="3202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Continuous response variable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Effective for poor correlation between predictors and response variables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39" name="Google Shape;5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5" y="1107175"/>
            <a:ext cx="4399100" cy="9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25" y="2092000"/>
            <a:ext cx="4399102" cy="186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idx="8" type="title"/>
          </p:nvPr>
        </p:nvSpPr>
        <p:spPr>
          <a:xfrm>
            <a:off x="649475" y="637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649476" y="1439111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649475" y="232887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49476" y="602925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30" name="Google Shape;330;p32"/>
          <p:cNvSpPr txBox="1"/>
          <p:nvPr>
            <p:ph idx="2" type="title"/>
          </p:nvPr>
        </p:nvSpPr>
        <p:spPr>
          <a:xfrm>
            <a:off x="734450" y="144605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02</a:t>
            </a:r>
            <a:endParaRPr sz="1900"/>
          </a:p>
        </p:txBody>
      </p:sp>
      <p:sp>
        <p:nvSpPr>
          <p:cNvPr id="331" name="Google Shape;331;p32"/>
          <p:cNvSpPr txBox="1"/>
          <p:nvPr>
            <p:ph idx="3" type="subTitle"/>
          </p:nvPr>
        </p:nvSpPr>
        <p:spPr>
          <a:xfrm>
            <a:off x="1716950" y="13634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van"/>
                <a:ea typeface="Bevan"/>
                <a:cs typeface="Bevan"/>
                <a:sym typeface="Bevan"/>
              </a:rPr>
              <a:t>DATA CLEANING</a:t>
            </a:r>
            <a:endParaRPr sz="18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32" name="Google Shape;332;p32"/>
          <p:cNvSpPr txBox="1"/>
          <p:nvPr>
            <p:ph idx="4" type="title"/>
          </p:nvPr>
        </p:nvSpPr>
        <p:spPr>
          <a:xfrm>
            <a:off x="734450" y="233092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03</a:t>
            </a:r>
            <a:endParaRPr sz="1900"/>
          </a:p>
        </p:txBody>
      </p:sp>
      <p:sp>
        <p:nvSpPr>
          <p:cNvPr id="333" name="Google Shape;333;p32"/>
          <p:cNvSpPr txBox="1"/>
          <p:nvPr>
            <p:ph idx="5" type="subTitle"/>
          </p:nvPr>
        </p:nvSpPr>
        <p:spPr>
          <a:xfrm>
            <a:off x="1716950" y="2357575"/>
            <a:ext cx="35322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van"/>
                <a:ea typeface="Bevan"/>
                <a:cs typeface="Bevan"/>
                <a:sym typeface="Bevan"/>
              </a:rPr>
              <a:t>EXPLORATORY DATA ANALYSIS</a:t>
            </a:r>
            <a:endParaRPr sz="18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34" name="Google Shape;334;p32"/>
          <p:cNvSpPr txBox="1"/>
          <p:nvPr>
            <p:ph idx="6" type="title"/>
          </p:nvPr>
        </p:nvSpPr>
        <p:spPr>
          <a:xfrm>
            <a:off x="734450" y="617062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01</a:t>
            </a:r>
            <a:endParaRPr sz="1900"/>
          </a:p>
        </p:txBody>
      </p:sp>
      <p:sp>
        <p:nvSpPr>
          <p:cNvPr id="335" name="Google Shape;335;p32"/>
          <p:cNvSpPr txBox="1"/>
          <p:nvPr>
            <p:ph idx="7" type="subTitle"/>
          </p:nvPr>
        </p:nvSpPr>
        <p:spPr>
          <a:xfrm>
            <a:off x="1716950" y="541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van"/>
                <a:ea typeface="Bevan"/>
                <a:cs typeface="Bevan"/>
                <a:sym typeface="Bevan"/>
              </a:rPr>
              <a:t>INTRODUCTION</a:t>
            </a:r>
            <a:endParaRPr sz="18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36" name="Google Shape;336;p32"/>
          <p:cNvSpPr txBox="1"/>
          <p:nvPr>
            <p:ph idx="13" type="subTitle"/>
          </p:nvPr>
        </p:nvSpPr>
        <p:spPr>
          <a:xfrm>
            <a:off x="1716950" y="16071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evan"/>
                <a:ea typeface="Bevan"/>
                <a:cs typeface="Bevan"/>
                <a:sym typeface="Bevan"/>
              </a:rPr>
              <a:t>How we cleaned the dataset</a:t>
            </a:r>
            <a:endParaRPr sz="14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37" name="Google Shape;337;p32"/>
          <p:cNvSpPr txBox="1"/>
          <p:nvPr>
            <p:ph idx="14" type="subTitle"/>
          </p:nvPr>
        </p:nvSpPr>
        <p:spPr>
          <a:xfrm>
            <a:off x="1716950" y="27433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evan"/>
                <a:ea typeface="Bevan"/>
                <a:cs typeface="Bevan"/>
                <a:sym typeface="Bevan"/>
              </a:rPr>
              <a:t>Analysis of  the dataset</a:t>
            </a:r>
            <a:endParaRPr sz="14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38" name="Google Shape;338;p32"/>
          <p:cNvSpPr txBox="1"/>
          <p:nvPr>
            <p:ph idx="15" type="subTitle"/>
          </p:nvPr>
        </p:nvSpPr>
        <p:spPr>
          <a:xfrm>
            <a:off x="1716950" y="759800"/>
            <a:ext cx="36957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evan"/>
                <a:ea typeface="Bevan"/>
                <a:cs typeface="Bevan"/>
                <a:sym typeface="Bevan"/>
              </a:rPr>
              <a:t>A brief glance into the dataset and problem statement</a:t>
            </a:r>
            <a:endParaRPr sz="14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649475" y="3221399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40" name="Google Shape;340;p32"/>
          <p:cNvSpPr txBox="1"/>
          <p:nvPr>
            <p:ph idx="4" type="title"/>
          </p:nvPr>
        </p:nvSpPr>
        <p:spPr>
          <a:xfrm>
            <a:off x="734450" y="322345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04</a:t>
            </a:r>
            <a:endParaRPr sz="1900"/>
          </a:p>
        </p:txBody>
      </p:sp>
      <p:sp>
        <p:nvSpPr>
          <p:cNvPr id="341" name="Google Shape;341;p32"/>
          <p:cNvSpPr txBox="1"/>
          <p:nvPr>
            <p:ph idx="5" type="subTitle"/>
          </p:nvPr>
        </p:nvSpPr>
        <p:spPr>
          <a:xfrm>
            <a:off x="1716950" y="3148500"/>
            <a:ext cx="459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van"/>
                <a:ea typeface="Bevan"/>
                <a:cs typeface="Bevan"/>
                <a:sym typeface="Bevan"/>
              </a:rPr>
              <a:t>MACHINE LEARNING MODEL</a:t>
            </a:r>
            <a:endParaRPr sz="18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42" name="Google Shape;342;p32"/>
          <p:cNvSpPr txBox="1"/>
          <p:nvPr>
            <p:ph idx="14" type="subTitle"/>
          </p:nvPr>
        </p:nvSpPr>
        <p:spPr>
          <a:xfrm>
            <a:off x="1716950" y="33922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evan"/>
                <a:ea typeface="Bevan"/>
                <a:cs typeface="Bevan"/>
                <a:sym typeface="Bevan"/>
              </a:rPr>
              <a:t>Analysis of  the dataset</a:t>
            </a:r>
            <a:endParaRPr sz="14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49475" y="401232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44" name="Google Shape;344;p32"/>
          <p:cNvSpPr txBox="1"/>
          <p:nvPr>
            <p:ph idx="4" type="title"/>
          </p:nvPr>
        </p:nvSpPr>
        <p:spPr>
          <a:xfrm>
            <a:off x="734450" y="40143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05</a:t>
            </a:r>
            <a:endParaRPr sz="1900"/>
          </a:p>
        </p:txBody>
      </p:sp>
      <p:sp>
        <p:nvSpPr>
          <p:cNvPr id="345" name="Google Shape;345;p32"/>
          <p:cNvSpPr txBox="1"/>
          <p:nvPr>
            <p:ph idx="5" type="subTitle"/>
          </p:nvPr>
        </p:nvSpPr>
        <p:spPr>
          <a:xfrm>
            <a:off x="1716950" y="3939425"/>
            <a:ext cx="35322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van"/>
                <a:ea typeface="Bevan"/>
                <a:cs typeface="Bevan"/>
                <a:sym typeface="Bevan"/>
              </a:rPr>
              <a:t>CONCLUSION</a:t>
            </a:r>
            <a:endParaRPr sz="18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346" name="Google Shape;346;p32"/>
          <p:cNvSpPr txBox="1"/>
          <p:nvPr>
            <p:ph idx="14" type="subTitle"/>
          </p:nvPr>
        </p:nvSpPr>
        <p:spPr>
          <a:xfrm>
            <a:off x="1716950" y="41831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evan"/>
                <a:ea typeface="Bevan"/>
                <a:cs typeface="Bevan"/>
                <a:sym typeface="Bevan"/>
              </a:rPr>
              <a:t>What we found from our analysis</a:t>
            </a:r>
            <a:endParaRPr sz="1400">
              <a:latin typeface="Bevan"/>
              <a:ea typeface="Bevan"/>
              <a:cs typeface="Bevan"/>
              <a:sym typeface="Bev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400" y="1075025"/>
            <a:ext cx="4545175" cy="19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0"/>
          <p:cNvSpPr txBox="1"/>
          <p:nvPr>
            <p:ph type="title"/>
          </p:nvPr>
        </p:nvSpPr>
        <p:spPr>
          <a:xfrm>
            <a:off x="713250" y="3570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Cross Validation</a:t>
            </a:r>
            <a:endParaRPr sz="2600"/>
          </a:p>
        </p:txBody>
      </p:sp>
      <p:sp>
        <p:nvSpPr>
          <p:cNvPr id="547" name="Google Shape;547;p50"/>
          <p:cNvSpPr txBox="1"/>
          <p:nvPr/>
        </p:nvSpPr>
        <p:spPr>
          <a:xfrm>
            <a:off x="2895888" y="3238075"/>
            <a:ext cx="335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Reduces the impact of random variations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Provides a more accurate estimate of how well the model is likely to perform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51"/>
          <p:cNvGrpSpPr/>
          <p:nvPr/>
        </p:nvGrpSpPr>
        <p:grpSpPr>
          <a:xfrm>
            <a:off x="471898" y="1285838"/>
            <a:ext cx="1243662" cy="2959695"/>
            <a:chOff x="5903613" y="1562772"/>
            <a:chExt cx="298943" cy="711431"/>
          </a:xfrm>
        </p:grpSpPr>
        <p:sp>
          <p:nvSpPr>
            <p:cNvPr id="553" name="Google Shape;553;p51"/>
            <p:cNvSpPr/>
            <p:nvPr/>
          </p:nvSpPr>
          <p:spPr>
            <a:xfrm>
              <a:off x="5903613" y="1564566"/>
              <a:ext cx="298943" cy="709637"/>
            </a:xfrm>
            <a:custGeom>
              <a:rect b="b" l="l" r="r" t="t"/>
              <a:pathLst>
                <a:path extrusionOk="0" h="9322" w="3927">
                  <a:moveTo>
                    <a:pt x="920" y="0"/>
                  </a:moveTo>
                  <a:lnTo>
                    <a:pt x="920" y="0"/>
                  </a:lnTo>
                  <a:cubicBezTo>
                    <a:pt x="945" y="6"/>
                    <a:pt x="980" y="15"/>
                    <a:pt x="1020" y="34"/>
                  </a:cubicBezTo>
                  <a:cubicBezTo>
                    <a:pt x="1018" y="34"/>
                    <a:pt x="1013" y="32"/>
                    <a:pt x="1009" y="32"/>
                  </a:cubicBezTo>
                  <a:cubicBezTo>
                    <a:pt x="870" y="32"/>
                    <a:pt x="750" y="101"/>
                    <a:pt x="675" y="206"/>
                  </a:cubicBezTo>
                  <a:cubicBezTo>
                    <a:pt x="659" y="201"/>
                    <a:pt x="649" y="199"/>
                    <a:pt x="649" y="199"/>
                  </a:cubicBezTo>
                  <a:lnTo>
                    <a:pt x="649" y="199"/>
                  </a:lnTo>
                  <a:cubicBezTo>
                    <a:pt x="649" y="199"/>
                    <a:pt x="658" y="201"/>
                    <a:pt x="674" y="207"/>
                  </a:cubicBezTo>
                  <a:cubicBezTo>
                    <a:pt x="626" y="274"/>
                    <a:pt x="598" y="356"/>
                    <a:pt x="598" y="443"/>
                  </a:cubicBezTo>
                  <a:cubicBezTo>
                    <a:pt x="598" y="609"/>
                    <a:pt x="696" y="751"/>
                    <a:pt x="837" y="816"/>
                  </a:cubicBezTo>
                  <a:cubicBezTo>
                    <a:pt x="840" y="839"/>
                    <a:pt x="843" y="857"/>
                    <a:pt x="847" y="861"/>
                  </a:cubicBezTo>
                  <a:cubicBezTo>
                    <a:pt x="863" y="877"/>
                    <a:pt x="879" y="946"/>
                    <a:pt x="851" y="973"/>
                  </a:cubicBezTo>
                  <a:cubicBezTo>
                    <a:pt x="822" y="1003"/>
                    <a:pt x="621" y="1285"/>
                    <a:pt x="563" y="1392"/>
                  </a:cubicBezTo>
                  <a:cubicBezTo>
                    <a:pt x="506" y="1498"/>
                    <a:pt x="393" y="1677"/>
                    <a:pt x="474" y="1842"/>
                  </a:cubicBezTo>
                  <a:cubicBezTo>
                    <a:pt x="557" y="2006"/>
                    <a:pt x="620" y="2260"/>
                    <a:pt x="789" y="2391"/>
                  </a:cubicBezTo>
                  <a:cubicBezTo>
                    <a:pt x="789" y="2391"/>
                    <a:pt x="349" y="3371"/>
                    <a:pt x="382" y="4008"/>
                  </a:cubicBezTo>
                  <a:cubicBezTo>
                    <a:pt x="382" y="4008"/>
                    <a:pt x="355" y="4222"/>
                    <a:pt x="333" y="4244"/>
                  </a:cubicBezTo>
                  <a:cubicBezTo>
                    <a:pt x="311" y="4266"/>
                    <a:pt x="382" y="4266"/>
                    <a:pt x="382" y="4266"/>
                  </a:cubicBezTo>
                  <a:cubicBezTo>
                    <a:pt x="382" y="4266"/>
                    <a:pt x="407" y="4411"/>
                    <a:pt x="345" y="4474"/>
                  </a:cubicBezTo>
                  <a:cubicBezTo>
                    <a:pt x="280" y="4537"/>
                    <a:pt x="240" y="4573"/>
                    <a:pt x="240" y="4716"/>
                  </a:cubicBezTo>
                  <a:cubicBezTo>
                    <a:pt x="240" y="4858"/>
                    <a:pt x="119" y="5017"/>
                    <a:pt x="119" y="5242"/>
                  </a:cubicBezTo>
                  <a:cubicBezTo>
                    <a:pt x="119" y="5467"/>
                    <a:pt x="174" y="5565"/>
                    <a:pt x="114" y="5730"/>
                  </a:cubicBezTo>
                  <a:cubicBezTo>
                    <a:pt x="53" y="5894"/>
                    <a:pt x="49" y="6031"/>
                    <a:pt x="49" y="6114"/>
                  </a:cubicBezTo>
                  <a:cubicBezTo>
                    <a:pt x="49" y="6196"/>
                    <a:pt x="94" y="6280"/>
                    <a:pt x="49" y="6328"/>
                  </a:cubicBezTo>
                  <a:cubicBezTo>
                    <a:pt x="1" y="6375"/>
                    <a:pt x="37" y="6404"/>
                    <a:pt x="125" y="6404"/>
                  </a:cubicBezTo>
                  <a:cubicBezTo>
                    <a:pt x="170" y="6404"/>
                    <a:pt x="288" y="6397"/>
                    <a:pt x="390" y="6391"/>
                  </a:cubicBezTo>
                  <a:cubicBezTo>
                    <a:pt x="399" y="6391"/>
                    <a:pt x="408" y="6392"/>
                    <a:pt x="418" y="6392"/>
                  </a:cubicBezTo>
                  <a:cubicBezTo>
                    <a:pt x="440" y="6392"/>
                    <a:pt x="461" y="6391"/>
                    <a:pt x="481" y="6389"/>
                  </a:cubicBezTo>
                  <a:cubicBezTo>
                    <a:pt x="490" y="6389"/>
                    <a:pt x="498" y="6389"/>
                    <a:pt x="505" y="6389"/>
                  </a:cubicBezTo>
                  <a:cubicBezTo>
                    <a:pt x="542" y="6389"/>
                    <a:pt x="566" y="6392"/>
                    <a:pt x="563" y="6400"/>
                  </a:cubicBezTo>
                  <a:cubicBezTo>
                    <a:pt x="543" y="6455"/>
                    <a:pt x="591" y="6633"/>
                    <a:pt x="591" y="6633"/>
                  </a:cubicBezTo>
                  <a:cubicBezTo>
                    <a:pt x="604" y="6711"/>
                    <a:pt x="656" y="6755"/>
                    <a:pt x="706" y="6773"/>
                  </a:cubicBezTo>
                  <a:cubicBezTo>
                    <a:pt x="755" y="6789"/>
                    <a:pt x="811" y="6832"/>
                    <a:pt x="835" y="6857"/>
                  </a:cubicBezTo>
                  <a:cubicBezTo>
                    <a:pt x="859" y="6882"/>
                    <a:pt x="1079" y="7128"/>
                    <a:pt x="1219" y="7215"/>
                  </a:cubicBezTo>
                  <a:cubicBezTo>
                    <a:pt x="1358" y="7304"/>
                    <a:pt x="1551" y="7473"/>
                    <a:pt x="1551" y="7492"/>
                  </a:cubicBezTo>
                  <a:cubicBezTo>
                    <a:pt x="1551" y="7513"/>
                    <a:pt x="1541" y="7521"/>
                    <a:pt x="1541" y="7521"/>
                  </a:cubicBezTo>
                  <a:cubicBezTo>
                    <a:pt x="1541" y="7521"/>
                    <a:pt x="1584" y="7645"/>
                    <a:pt x="1616" y="7676"/>
                  </a:cubicBezTo>
                  <a:cubicBezTo>
                    <a:pt x="1616" y="7676"/>
                    <a:pt x="1552" y="7717"/>
                    <a:pt x="1597" y="7762"/>
                  </a:cubicBezTo>
                  <a:cubicBezTo>
                    <a:pt x="1642" y="7807"/>
                    <a:pt x="1676" y="7902"/>
                    <a:pt x="1696" y="7957"/>
                  </a:cubicBezTo>
                  <a:cubicBezTo>
                    <a:pt x="1715" y="8011"/>
                    <a:pt x="1750" y="8159"/>
                    <a:pt x="1715" y="8272"/>
                  </a:cubicBezTo>
                  <a:cubicBezTo>
                    <a:pt x="1679" y="8384"/>
                    <a:pt x="1701" y="8489"/>
                    <a:pt x="1726" y="8513"/>
                  </a:cubicBezTo>
                  <a:lnTo>
                    <a:pt x="1750" y="8538"/>
                  </a:lnTo>
                  <a:cubicBezTo>
                    <a:pt x="1750" y="8538"/>
                    <a:pt x="1747" y="8560"/>
                    <a:pt x="1800" y="8560"/>
                  </a:cubicBezTo>
                  <a:cubicBezTo>
                    <a:pt x="1852" y="8560"/>
                    <a:pt x="2063" y="8455"/>
                    <a:pt x="2088" y="8356"/>
                  </a:cubicBezTo>
                  <a:cubicBezTo>
                    <a:pt x="2112" y="8258"/>
                    <a:pt x="2112" y="8072"/>
                    <a:pt x="2112" y="7973"/>
                  </a:cubicBezTo>
                  <a:cubicBezTo>
                    <a:pt x="2112" y="7874"/>
                    <a:pt x="2192" y="7795"/>
                    <a:pt x="2240" y="7746"/>
                  </a:cubicBezTo>
                  <a:cubicBezTo>
                    <a:pt x="2288" y="7699"/>
                    <a:pt x="2343" y="7588"/>
                    <a:pt x="2288" y="7532"/>
                  </a:cubicBezTo>
                  <a:cubicBezTo>
                    <a:pt x="2231" y="7475"/>
                    <a:pt x="2197" y="7422"/>
                    <a:pt x="2096" y="7422"/>
                  </a:cubicBezTo>
                  <a:lnTo>
                    <a:pt x="1871" y="7422"/>
                  </a:lnTo>
                  <a:lnTo>
                    <a:pt x="1871" y="7414"/>
                  </a:lnTo>
                  <a:cubicBezTo>
                    <a:pt x="1871" y="7414"/>
                    <a:pt x="1758" y="7370"/>
                    <a:pt x="1758" y="7339"/>
                  </a:cubicBezTo>
                  <a:cubicBezTo>
                    <a:pt x="1758" y="7339"/>
                    <a:pt x="1746" y="7330"/>
                    <a:pt x="1739" y="7330"/>
                  </a:cubicBezTo>
                  <a:cubicBezTo>
                    <a:pt x="1736" y="7330"/>
                    <a:pt x="1734" y="7332"/>
                    <a:pt x="1734" y="7336"/>
                  </a:cubicBezTo>
                  <a:cubicBezTo>
                    <a:pt x="1734" y="7336"/>
                    <a:pt x="1539" y="7044"/>
                    <a:pt x="1495" y="6933"/>
                  </a:cubicBezTo>
                  <a:cubicBezTo>
                    <a:pt x="1452" y="6824"/>
                    <a:pt x="1200" y="6503"/>
                    <a:pt x="1106" y="6459"/>
                  </a:cubicBezTo>
                  <a:lnTo>
                    <a:pt x="1093" y="6279"/>
                  </a:lnTo>
                  <a:lnTo>
                    <a:pt x="1093" y="6279"/>
                  </a:lnTo>
                  <a:cubicBezTo>
                    <a:pt x="1093" y="6279"/>
                    <a:pt x="1168" y="6416"/>
                    <a:pt x="1288" y="6416"/>
                  </a:cubicBezTo>
                  <a:cubicBezTo>
                    <a:pt x="1292" y="6416"/>
                    <a:pt x="1296" y="6416"/>
                    <a:pt x="1300" y="6416"/>
                  </a:cubicBezTo>
                  <a:cubicBezTo>
                    <a:pt x="1396" y="6407"/>
                    <a:pt x="1517" y="6351"/>
                    <a:pt x="1593" y="6351"/>
                  </a:cubicBezTo>
                  <a:cubicBezTo>
                    <a:pt x="1616" y="6351"/>
                    <a:pt x="1635" y="6356"/>
                    <a:pt x="1648" y="6369"/>
                  </a:cubicBezTo>
                  <a:cubicBezTo>
                    <a:pt x="1705" y="6424"/>
                    <a:pt x="1784" y="6598"/>
                    <a:pt x="1852" y="6665"/>
                  </a:cubicBezTo>
                  <a:cubicBezTo>
                    <a:pt x="1919" y="6732"/>
                    <a:pt x="2133" y="7045"/>
                    <a:pt x="2176" y="7045"/>
                  </a:cubicBezTo>
                  <a:cubicBezTo>
                    <a:pt x="2183" y="7045"/>
                    <a:pt x="2190" y="7045"/>
                    <a:pt x="2196" y="7045"/>
                  </a:cubicBezTo>
                  <a:cubicBezTo>
                    <a:pt x="2224" y="7045"/>
                    <a:pt x="2241" y="7050"/>
                    <a:pt x="2266" y="7103"/>
                  </a:cubicBezTo>
                  <a:cubicBezTo>
                    <a:pt x="2297" y="7169"/>
                    <a:pt x="2375" y="7224"/>
                    <a:pt x="2406" y="7224"/>
                  </a:cubicBezTo>
                  <a:cubicBezTo>
                    <a:pt x="2435" y="7224"/>
                    <a:pt x="2496" y="7309"/>
                    <a:pt x="2496" y="7342"/>
                  </a:cubicBezTo>
                  <a:cubicBezTo>
                    <a:pt x="2496" y="7374"/>
                    <a:pt x="2648" y="7491"/>
                    <a:pt x="2718" y="7561"/>
                  </a:cubicBezTo>
                  <a:cubicBezTo>
                    <a:pt x="2787" y="7631"/>
                    <a:pt x="3069" y="7883"/>
                    <a:pt x="3093" y="7973"/>
                  </a:cubicBezTo>
                  <a:lnTo>
                    <a:pt x="3080" y="7986"/>
                  </a:lnTo>
                  <a:cubicBezTo>
                    <a:pt x="3080" y="7986"/>
                    <a:pt x="3144" y="8207"/>
                    <a:pt x="3217" y="8279"/>
                  </a:cubicBezTo>
                  <a:cubicBezTo>
                    <a:pt x="3217" y="8279"/>
                    <a:pt x="3182" y="8363"/>
                    <a:pt x="3242" y="8422"/>
                  </a:cubicBezTo>
                  <a:cubicBezTo>
                    <a:pt x="3300" y="8481"/>
                    <a:pt x="3407" y="8601"/>
                    <a:pt x="3407" y="8800"/>
                  </a:cubicBezTo>
                  <a:cubicBezTo>
                    <a:pt x="3407" y="9001"/>
                    <a:pt x="3404" y="9229"/>
                    <a:pt x="3439" y="9264"/>
                  </a:cubicBezTo>
                  <a:cubicBezTo>
                    <a:pt x="3461" y="9286"/>
                    <a:pt x="3524" y="9321"/>
                    <a:pt x="3595" y="9321"/>
                  </a:cubicBezTo>
                  <a:cubicBezTo>
                    <a:pt x="3641" y="9321"/>
                    <a:pt x="3690" y="9306"/>
                    <a:pt x="3733" y="9264"/>
                  </a:cubicBezTo>
                  <a:cubicBezTo>
                    <a:pt x="3842" y="9156"/>
                    <a:pt x="3927" y="9036"/>
                    <a:pt x="3912" y="8875"/>
                  </a:cubicBezTo>
                  <a:cubicBezTo>
                    <a:pt x="3899" y="8713"/>
                    <a:pt x="3838" y="8615"/>
                    <a:pt x="3838" y="8554"/>
                  </a:cubicBezTo>
                  <a:cubicBezTo>
                    <a:pt x="3838" y="8494"/>
                    <a:pt x="3835" y="8368"/>
                    <a:pt x="3858" y="8272"/>
                  </a:cubicBezTo>
                  <a:cubicBezTo>
                    <a:pt x="3880" y="8175"/>
                    <a:pt x="3893" y="8116"/>
                    <a:pt x="3830" y="8088"/>
                  </a:cubicBezTo>
                  <a:cubicBezTo>
                    <a:pt x="3766" y="8060"/>
                    <a:pt x="3487" y="7948"/>
                    <a:pt x="3487" y="7920"/>
                  </a:cubicBezTo>
                  <a:cubicBezTo>
                    <a:pt x="3487" y="7920"/>
                    <a:pt x="3477" y="7916"/>
                    <a:pt x="3470" y="7916"/>
                  </a:cubicBezTo>
                  <a:cubicBezTo>
                    <a:pt x="3462" y="7916"/>
                    <a:pt x="3456" y="7921"/>
                    <a:pt x="3466" y="7942"/>
                  </a:cubicBezTo>
                  <a:cubicBezTo>
                    <a:pt x="3466" y="7942"/>
                    <a:pt x="3303" y="7798"/>
                    <a:pt x="3303" y="7784"/>
                  </a:cubicBezTo>
                  <a:cubicBezTo>
                    <a:pt x="3303" y="7779"/>
                    <a:pt x="3301" y="7776"/>
                    <a:pt x="3298" y="7776"/>
                  </a:cubicBezTo>
                  <a:cubicBezTo>
                    <a:pt x="3294" y="7776"/>
                    <a:pt x="3289" y="7783"/>
                    <a:pt x="3289" y="7800"/>
                  </a:cubicBezTo>
                  <a:cubicBezTo>
                    <a:pt x="3289" y="7800"/>
                    <a:pt x="2927" y="7242"/>
                    <a:pt x="2882" y="7131"/>
                  </a:cubicBezTo>
                  <a:cubicBezTo>
                    <a:pt x="2836" y="7022"/>
                    <a:pt x="2709" y="6857"/>
                    <a:pt x="2602" y="6780"/>
                  </a:cubicBezTo>
                  <a:cubicBezTo>
                    <a:pt x="2602" y="6780"/>
                    <a:pt x="2608" y="6713"/>
                    <a:pt x="2569" y="6674"/>
                  </a:cubicBezTo>
                  <a:cubicBezTo>
                    <a:pt x="2531" y="6636"/>
                    <a:pt x="2369" y="6448"/>
                    <a:pt x="2300" y="6448"/>
                  </a:cubicBezTo>
                  <a:cubicBezTo>
                    <a:pt x="2298" y="6448"/>
                    <a:pt x="2295" y="6448"/>
                    <a:pt x="2292" y="6449"/>
                  </a:cubicBezTo>
                  <a:cubicBezTo>
                    <a:pt x="2292" y="6449"/>
                    <a:pt x="2218" y="6344"/>
                    <a:pt x="2218" y="6317"/>
                  </a:cubicBezTo>
                  <a:lnTo>
                    <a:pt x="2230" y="6292"/>
                  </a:lnTo>
                  <a:cubicBezTo>
                    <a:pt x="2230" y="6292"/>
                    <a:pt x="2246" y="6164"/>
                    <a:pt x="2190" y="6108"/>
                  </a:cubicBezTo>
                  <a:cubicBezTo>
                    <a:pt x="2135" y="6054"/>
                    <a:pt x="2135" y="5974"/>
                    <a:pt x="2135" y="5931"/>
                  </a:cubicBezTo>
                  <a:cubicBezTo>
                    <a:pt x="2135" y="5887"/>
                    <a:pt x="2069" y="5757"/>
                    <a:pt x="2069" y="5692"/>
                  </a:cubicBezTo>
                  <a:cubicBezTo>
                    <a:pt x="2069" y="5626"/>
                    <a:pt x="2147" y="5505"/>
                    <a:pt x="2113" y="5446"/>
                  </a:cubicBezTo>
                  <a:cubicBezTo>
                    <a:pt x="2081" y="5384"/>
                    <a:pt x="2001" y="5285"/>
                    <a:pt x="2001" y="5108"/>
                  </a:cubicBezTo>
                  <a:cubicBezTo>
                    <a:pt x="2001" y="4930"/>
                    <a:pt x="1817" y="4424"/>
                    <a:pt x="1752" y="4359"/>
                  </a:cubicBezTo>
                  <a:cubicBezTo>
                    <a:pt x="1686" y="4293"/>
                    <a:pt x="1645" y="4293"/>
                    <a:pt x="1645" y="4293"/>
                  </a:cubicBezTo>
                  <a:cubicBezTo>
                    <a:pt x="1645" y="4293"/>
                    <a:pt x="1543" y="4126"/>
                    <a:pt x="1568" y="4126"/>
                  </a:cubicBezTo>
                  <a:cubicBezTo>
                    <a:pt x="1593" y="4126"/>
                    <a:pt x="1889" y="4113"/>
                    <a:pt x="1951" y="3957"/>
                  </a:cubicBezTo>
                  <a:cubicBezTo>
                    <a:pt x="2015" y="3799"/>
                    <a:pt x="2205" y="3448"/>
                    <a:pt x="2256" y="3339"/>
                  </a:cubicBezTo>
                  <a:cubicBezTo>
                    <a:pt x="2308" y="3230"/>
                    <a:pt x="2368" y="3029"/>
                    <a:pt x="2343" y="2975"/>
                  </a:cubicBezTo>
                  <a:cubicBezTo>
                    <a:pt x="2343" y="2975"/>
                    <a:pt x="2344" y="2975"/>
                    <a:pt x="2345" y="2975"/>
                  </a:cubicBezTo>
                  <a:cubicBezTo>
                    <a:pt x="2356" y="2975"/>
                    <a:pt x="2430" y="2980"/>
                    <a:pt x="2479" y="3106"/>
                  </a:cubicBezTo>
                  <a:cubicBezTo>
                    <a:pt x="2527" y="3233"/>
                    <a:pt x="2596" y="3329"/>
                    <a:pt x="2721" y="3329"/>
                  </a:cubicBezTo>
                  <a:cubicBezTo>
                    <a:pt x="2731" y="3329"/>
                    <a:pt x="2742" y="3329"/>
                    <a:pt x="2752" y="3328"/>
                  </a:cubicBezTo>
                  <a:cubicBezTo>
                    <a:pt x="2898" y="3311"/>
                    <a:pt x="2935" y="3275"/>
                    <a:pt x="2949" y="3259"/>
                  </a:cubicBezTo>
                  <a:cubicBezTo>
                    <a:pt x="2949" y="3259"/>
                    <a:pt x="3044" y="3234"/>
                    <a:pt x="3013" y="3164"/>
                  </a:cubicBezTo>
                  <a:cubicBezTo>
                    <a:pt x="3013" y="3164"/>
                    <a:pt x="3061" y="3147"/>
                    <a:pt x="3076" y="3131"/>
                  </a:cubicBezTo>
                  <a:cubicBezTo>
                    <a:pt x="3092" y="3116"/>
                    <a:pt x="3099" y="3070"/>
                    <a:pt x="3074" y="3045"/>
                  </a:cubicBezTo>
                  <a:cubicBezTo>
                    <a:pt x="3074" y="3045"/>
                    <a:pt x="3104" y="3001"/>
                    <a:pt x="3104" y="2965"/>
                  </a:cubicBezTo>
                  <a:cubicBezTo>
                    <a:pt x="3104" y="2928"/>
                    <a:pt x="3093" y="2885"/>
                    <a:pt x="3060" y="2885"/>
                  </a:cubicBezTo>
                  <a:cubicBezTo>
                    <a:pt x="3060" y="2885"/>
                    <a:pt x="3093" y="2840"/>
                    <a:pt x="3076" y="2794"/>
                  </a:cubicBezTo>
                  <a:cubicBezTo>
                    <a:pt x="3060" y="2749"/>
                    <a:pt x="3012" y="2724"/>
                    <a:pt x="2980" y="2724"/>
                  </a:cubicBezTo>
                  <a:cubicBezTo>
                    <a:pt x="2946" y="2724"/>
                    <a:pt x="2876" y="2638"/>
                    <a:pt x="2824" y="2585"/>
                  </a:cubicBezTo>
                  <a:cubicBezTo>
                    <a:pt x="2770" y="2531"/>
                    <a:pt x="2751" y="2486"/>
                    <a:pt x="2751" y="2443"/>
                  </a:cubicBezTo>
                  <a:cubicBezTo>
                    <a:pt x="2751" y="2407"/>
                    <a:pt x="2741" y="2376"/>
                    <a:pt x="2722" y="2376"/>
                  </a:cubicBezTo>
                  <a:cubicBezTo>
                    <a:pt x="2718" y="2376"/>
                    <a:pt x="2714" y="2378"/>
                    <a:pt x="2709" y="2381"/>
                  </a:cubicBezTo>
                  <a:cubicBezTo>
                    <a:pt x="2680" y="2400"/>
                    <a:pt x="2653" y="2432"/>
                    <a:pt x="2653" y="2480"/>
                  </a:cubicBezTo>
                  <a:cubicBezTo>
                    <a:pt x="2653" y="2526"/>
                    <a:pt x="2677" y="2625"/>
                    <a:pt x="2716" y="2665"/>
                  </a:cubicBezTo>
                  <a:cubicBezTo>
                    <a:pt x="2755" y="2704"/>
                    <a:pt x="2766" y="2743"/>
                    <a:pt x="2741" y="2743"/>
                  </a:cubicBezTo>
                  <a:cubicBezTo>
                    <a:pt x="2716" y="2743"/>
                    <a:pt x="2675" y="2755"/>
                    <a:pt x="2675" y="2755"/>
                  </a:cubicBezTo>
                  <a:cubicBezTo>
                    <a:pt x="2675" y="2755"/>
                    <a:pt x="2521" y="2493"/>
                    <a:pt x="2366" y="2493"/>
                  </a:cubicBezTo>
                  <a:cubicBezTo>
                    <a:pt x="2366" y="2493"/>
                    <a:pt x="2377" y="2319"/>
                    <a:pt x="2302" y="2226"/>
                  </a:cubicBezTo>
                  <a:cubicBezTo>
                    <a:pt x="2230" y="2134"/>
                    <a:pt x="2112" y="2110"/>
                    <a:pt x="1992" y="2110"/>
                  </a:cubicBezTo>
                  <a:cubicBezTo>
                    <a:pt x="1918" y="2110"/>
                    <a:pt x="1906" y="2097"/>
                    <a:pt x="1908" y="2097"/>
                  </a:cubicBezTo>
                  <a:lnTo>
                    <a:pt x="1909" y="2097"/>
                  </a:lnTo>
                  <a:cubicBezTo>
                    <a:pt x="1909" y="2097"/>
                    <a:pt x="1908" y="2082"/>
                    <a:pt x="1908" y="2082"/>
                  </a:cubicBezTo>
                  <a:cubicBezTo>
                    <a:pt x="1909" y="2075"/>
                    <a:pt x="1913" y="2062"/>
                    <a:pt x="1913" y="2062"/>
                  </a:cubicBezTo>
                  <a:cubicBezTo>
                    <a:pt x="1913" y="2062"/>
                    <a:pt x="1911" y="2033"/>
                    <a:pt x="1887" y="2033"/>
                  </a:cubicBezTo>
                  <a:cubicBezTo>
                    <a:pt x="1878" y="2033"/>
                    <a:pt x="1854" y="2028"/>
                    <a:pt x="1830" y="2024"/>
                  </a:cubicBezTo>
                  <a:cubicBezTo>
                    <a:pt x="1813" y="2016"/>
                    <a:pt x="1793" y="2009"/>
                    <a:pt x="1769" y="2006"/>
                  </a:cubicBezTo>
                  <a:cubicBezTo>
                    <a:pt x="1765" y="1986"/>
                    <a:pt x="1750" y="1903"/>
                    <a:pt x="1777" y="1878"/>
                  </a:cubicBezTo>
                  <a:cubicBezTo>
                    <a:pt x="1807" y="1848"/>
                    <a:pt x="1862" y="1734"/>
                    <a:pt x="1862" y="1734"/>
                  </a:cubicBezTo>
                  <a:cubicBezTo>
                    <a:pt x="1862" y="1734"/>
                    <a:pt x="1951" y="1702"/>
                    <a:pt x="1966" y="1660"/>
                  </a:cubicBezTo>
                  <a:cubicBezTo>
                    <a:pt x="1980" y="1616"/>
                    <a:pt x="1975" y="1555"/>
                    <a:pt x="1940" y="1555"/>
                  </a:cubicBezTo>
                  <a:cubicBezTo>
                    <a:pt x="1940" y="1555"/>
                    <a:pt x="1957" y="1338"/>
                    <a:pt x="1908" y="1262"/>
                  </a:cubicBezTo>
                  <a:cubicBezTo>
                    <a:pt x="1860" y="1186"/>
                    <a:pt x="1785" y="1070"/>
                    <a:pt x="1622" y="1070"/>
                  </a:cubicBezTo>
                  <a:cubicBezTo>
                    <a:pt x="1460" y="1070"/>
                    <a:pt x="1390" y="1185"/>
                    <a:pt x="1377" y="1198"/>
                  </a:cubicBezTo>
                  <a:cubicBezTo>
                    <a:pt x="1364" y="1211"/>
                    <a:pt x="1353" y="1268"/>
                    <a:pt x="1326" y="1295"/>
                  </a:cubicBezTo>
                  <a:cubicBezTo>
                    <a:pt x="1300" y="1322"/>
                    <a:pt x="1236" y="1410"/>
                    <a:pt x="1236" y="1478"/>
                  </a:cubicBezTo>
                  <a:cubicBezTo>
                    <a:pt x="1236" y="1546"/>
                    <a:pt x="1262" y="1645"/>
                    <a:pt x="1242" y="1695"/>
                  </a:cubicBezTo>
                  <a:cubicBezTo>
                    <a:pt x="1221" y="1744"/>
                    <a:pt x="1221" y="1792"/>
                    <a:pt x="1236" y="1792"/>
                  </a:cubicBezTo>
                  <a:cubicBezTo>
                    <a:pt x="1251" y="1792"/>
                    <a:pt x="1267" y="1885"/>
                    <a:pt x="1236" y="1945"/>
                  </a:cubicBezTo>
                  <a:cubicBezTo>
                    <a:pt x="1205" y="2005"/>
                    <a:pt x="1162" y="2046"/>
                    <a:pt x="1143" y="2046"/>
                  </a:cubicBezTo>
                  <a:cubicBezTo>
                    <a:pt x="1143" y="2046"/>
                    <a:pt x="1140" y="2033"/>
                    <a:pt x="1108" y="2033"/>
                  </a:cubicBezTo>
                  <a:cubicBezTo>
                    <a:pt x="1096" y="2033"/>
                    <a:pt x="1080" y="2035"/>
                    <a:pt x="1058" y="2040"/>
                  </a:cubicBezTo>
                  <a:cubicBezTo>
                    <a:pt x="1058" y="2040"/>
                    <a:pt x="997" y="2002"/>
                    <a:pt x="997" y="1961"/>
                  </a:cubicBezTo>
                  <a:cubicBezTo>
                    <a:pt x="997" y="1920"/>
                    <a:pt x="923" y="1751"/>
                    <a:pt x="851" y="1700"/>
                  </a:cubicBezTo>
                  <a:cubicBezTo>
                    <a:pt x="851" y="1700"/>
                    <a:pt x="894" y="1521"/>
                    <a:pt x="894" y="1448"/>
                  </a:cubicBezTo>
                  <a:cubicBezTo>
                    <a:pt x="894" y="1377"/>
                    <a:pt x="932" y="1291"/>
                    <a:pt x="971" y="1212"/>
                  </a:cubicBezTo>
                  <a:cubicBezTo>
                    <a:pt x="1009" y="1135"/>
                    <a:pt x="1012" y="995"/>
                    <a:pt x="1096" y="946"/>
                  </a:cubicBezTo>
                  <a:cubicBezTo>
                    <a:pt x="1181" y="896"/>
                    <a:pt x="1287" y="855"/>
                    <a:pt x="1307" y="799"/>
                  </a:cubicBezTo>
                  <a:cubicBezTo>
                    <a:pt x="1323" y="755"/>
                    <a:pt x="1329" y="727"/>
                    <a:pt x="1326" y="703"/>
                  </a:cubicBezTo>
                  <a:cubicBezTo>
                    <a:pt x="1385" y="633"/>
                    <a:pt x="1421" y="542"/>
                    <a:pt x="1421" y="443"/>
                  </a:cubicBezTo>
                  <a:cubicBezTo>
                    <a:pt x="1421" y="232"/>
                    <a:pt x="1261" y="60"/>
                    <a:pt x="1055" y="37"/>
                  </a:cubicBezTo>
                  <a:cubicBezTo>
                    <a:pt x="1016" y="19"/>
                    <a:pt x="971" y="8"/>
                    <a:pt x="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946490" y="1562772"/>
              <a:ext cx="67743" cy="70717"/>
            </a:xfrm>
            <a:custGeom>
              <a:rect b="b" l="l" r="r" t="t"/>
              <a:pathLst>
                <a:path extrusionOk="0" h="1355" w="1298">
                  <a:moveTo>
                    <a:pt x="649" y="0"/>
                  </a:moveTo>
                  <a:cubicBezTo>
                    <a:pt x="290" y="0"/>
                    <a:pt x="1" y="303"/>
                    <a:pt x="1" y="678"/>
                  </a:cubicBezTo>
                  <a:cubicBezTo>
                    <a:pt x="1" y="1052"/>
                    <a:pt x="290" y="1355"/>
                    <a:pt x="649" y="1355"/>
                  </a:cubicBezTo>
                  <a:cubicBezTo>
                    <a:pt x="1007" y="1355"/>
                    <a:pt x="1297" y="1052"/>
                    <a:pt x="1297" y="678"/>
                  </a:cubicBezTo>
                  <a:cubicBezTo>
                    <a:pt x="1297" y="303"/>
                    <a:pt x="1007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51"/>
          <p:cNvSpPr txBox="1"/>
          <p:nvPr>
            <p:ph type="title"/>
          </p:nvPr>
        </p:nvSpPr>
        <p:spPr>
          <a:xfrm>
            <a:off x="713250" y="370925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Conclusion / Insights</a:t>
            </a:r>
            <a:endParaRPr sz="2600"/>
          </a:p>
        </p:txBody>
      </p:sp>
      <p:sp>
        <p:nvSpPr>
          <p:cNvPr id="556" name="Google Shape;556;p51"/>
          <p:cNvSpPr/>
          <p:nvPr/>
        </p:nvSpPr>
        <p:spPr>
          <a:xfrm>
            <a:off x="8877561" y="2531027"/>
            <a:ext cx="158748" cy="158748"/>
          </a:xfrm>
          <a:custGeom>
            <a:rect b="b" l="l" r="r" t="t"/>
            <a:pathLst>
              <a:path extrusionOk="0" h="2052" w="2052">
                <a:moveTo>
                  <a:pt x="1026" y="0"/>
                </a:moveTo>
                <a:cubicBezTo>
                  <a:pt x="460" y="0"/>
                  <a:pt x="1" y="459"/>
                  <a:pt x="1" y="1026"/>
                </a:cubicBezTo>
                <a:cubicBezTo>
                  <a:pt x="1" y="1593"/>
                  <a:pt x="460" y="2052"/>
                  <a:pt x="1026" y="2052"/>
                </a:cubicBezTo>
                <a:cubicBezTo>
                  <a:pt x="1591" y="2052"/>
                  <a:pt x="2052" y="1593"/>
                  <a:pt x="2052" y="1026"/>
                </a:cubicBezTo>
                <a:cubicBezTo>
                  <a:pt x="2052" y="459"/>
                  <a:pt x="1591" y="0"/>
                  <a:pt x="10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1"/>
          <p:cNvSpPr/>
          <p:nvPr/>
        </p:nvSpPr>
        <p:spPr>
          <a:xfrm>
            <a:off x="8400466" y="1862073"/>
            <a:ext cx="158748" cy="158670"/>
          </a:xfrm>
          <a:custGeom>
            <a:rect b="b" l="l" r="r" t="t"/>
            <a:pathLst>
              <a:path extrusionOk="0" h="2051" w="2052">
                <a:moveTo>
                  <a:pt x="1023" y="1"/>
                </a:moveTo>
                <a:cubicBezTo>
                  <a:pt x="457" y="1"/>
                  <a:pt x="0" y="460"/>
                  <a:pt x="0" y="1025"/>
                </a:cubicBezTo>
                <a:cubicBezTo>
                  <a:pt x="0" y="1591"/>
                  <a:pt x="459" y="2050"/>
                  <a:pt x="1026" y="2050"/>
                </a:cubicBezTo>
                <a:cubicBezTo>
                  <a:pt x="1591" y="2050"/>
                  <a:pt x="2051" y="1591"/>
                  <a:pt x="2051" y="1025"/>
                </a:cubicBezTo>
                <a:cubicBezTo>
                  <a:pt x="2051" y="459"/>
                  <a:pt x="1591" y="1"/>
                  <a:pt x="1026" y="1"/>
                </a:cubicBezTo>
                <a:cubicBezTo>
                  <a:pt x="1025" y="1"/>
                  <a:pt x="1024" y="1"/>
                  <a:pt x="1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1"/>
          <p:cNvSpPr/>
          <p:nvPr/>
        </p:nvSpPr>
        <p:spPr>
          <a:xfrm>
            <a:off x="7803383" y="1862073"/>
            <a:ext cx="158748" cy="158670"/>
          </a:xfrm>
          <a:custGeom>
            <a:rect b="b" l="l" r="r" t="t"/>
            <a:pathLst>
              <a:path extrusionOk="0" h="2051" w="2052">
                <a:moveTo>
                  <a:pt x="1026" y="1"/>
                </a:moveTo>
                <a:cubicBezTo>
                  <a:pt x="461" y="1"/>
                  <a:pt x="0" y="459"/>
                  <a:pt x="0" y="1025"/>
                </a:cubicBezTo>
                <a:cubicBezTo>
                  <a:pt x="0" y="1591"/>
                  <a:pt x="461" y="2050"/>
                  <a:pt x="1026" y="2050"/>
                </a:cubicBezTo>
                <a:cubicBezTo>
                  <a:pt x="1593" y="2050"/>
                  <a:pt x="2051" y="1591"/>
                  <a:pt x="2051" y="1025"/>
                </a:cubicBezTo>
                <a:cubicBezTo>
                  <a:pt x="2051" y="459"/>
                  <a:pt x="1593" y="1"/>
                  <a:pt x="10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1"/>
          <p:cNvSpPr/>
          <p:nvPr/>
        </p:nvSpPr>
        <p:spPr>
          <a:xfrm>
            <a:off x="7357543" y="2307140"/>
            <a:ext cx="158748" cy="158748"/>
          </a:xfrm>
          <a:custGeom>
            <a:rect b="b" l="l" r="r" t="t"/>
            <a:pathLst>
              <a:path extrusionOk="0" h="2052" w="2052">
                <a:moveTo>
                  <a:pt x="1026" y="0"/>
                </a:moveTo>
                <a:cubicBezTo>
                  <a:pt x="460" y="0"/>
                  <a:pt x="1" y="459"/>
                  <a:pt x="1" y="1026"/>
                </a:cubicBezTo>
                <a:cubicBezTo>
                  <a:pt x="1" y="1592"/>
                  <a:pt x="460" y="2051"/>
                  <a:pt x="1026" y="2051"/>
                </a:cubicBezTo>
                <a:cubicBezTo>
                  <a:pt x="1593" y="2051"/>
                  <a:pt x="2052" y="1592"/>
                  <a:pt x="2052" y="1026"/>
                </a:cubicBezTo>
                <a:cubicBezTo>
                  <a:pt x="2052" y="459"/>
                  <a:pt x="1593" y="0"/>
                  <a:pt x="10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1"/>
          <p:cNvSpPr/>
          <p:nvPr/>
        </p:nvSpPr>
        <p:spPr>
          <a:xfrm>
            <a:off x="6740886" y="2571797"/>
            <a:ext cx="161223" cy="158670"/>
          </a:xfrm>
          <a:custGeom>
            <a:rect b="b" l="l" r="r" t="t"/>
            <a:pathLst>
              <a:path extrusionOk="0" h="2051" w="2084">
                <a:moveTo>
                  <a:pt x="1041" y="0"/>
                </a:moveTo>
                <a:cubicBezTo>
                  <a:pt x="488" y="0"/>
                  <a:pt x="34" y="440"/>
                  <a:pt x="17" y="996"/>
                </a:cubicBezTo>
                <a:cubicBezTo>
                  <a:pt x="1" y="1561"/>
                  <a:pt x="446" y="2034"/>
                  <a:pt x="1012" y="2050"/>
                </a:cubicBezTo>
                <a:cubicBezTo>
                  <a:pt x="1022" y="2051"/>
                  <a:pt x="1031" y="2051"/>
                  <a:pt x="1041" y="2051"/>
                </a:cubicBezTo>
                <a:cubicBezTo>
                  <a:pt x="1595" y="2051"/>
                  <a:pt x="2051" y="1612"/>
                  <a:pt x="2068" y="1055"/>
                </a:cubicBezTo>
                <a:cubicBezTo>
                  <a:pt x="2084" y="489"/>
                  <a:pt x="1638" y="17"/>
                  <a:pt x="1073" y="1"/>
                </a:cubicBezTo>
                <a:cubicBezTo>
                  <a:pt x="1062" y="0"/>
                  <a:pt x="1051" y="0"/>
                  <a:pt x="1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"/>
          <p:cNvSpPr/>
          <p:nvPr/>
        </p:nvSpPr>
        <p:spPr>
          <a:xfrm>
            <a:off x="7464844" y="2542090"/>
            <a:ext cx="242918" cy="447233"/>
          </a:xfrm>
          <a:custGeom>
            <a:rect b="b" l="l" r="r" t="t"/>
            <a:pathLst>
              <a:path extrusionOk="0" h="5781" w="3140">
                <a:moveTo>
                  <a:pt x="203" y="0"/>
                </a:moveTo>
                <a:lnTo>
                  <a:pt x="1" y="105"/>
                </a:lnTo>
                <a:lnTo>
                  <a:pt x="2232" y="4436"/>
                </a:lnTo>
                <a:lnTo>
                  <a:pt x="1526" y="4799"/>
                </a:lnTo>
                <a:lnTo>
                  <a:pt x="3052" y="5780"/>
                </a:lnTo>
                <a:lnTo>
                  <a:pt x="3140" y="3967"/>
                </a:lnTo>
                <a:lnTo>
                  <a:pt x="2433" y="4331"/>
                </a:lnTo>
                <a:lnTo>
                  <a:pt x="2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1"/>
          <p:cNvSpPr/>
          <p:nvPr/>
        </p:nvSpPr>
        <p:spPr>
          <a:xfrm>
            <a:off x="7496176" y="2040162"/>
            <a:ext cx="278350" cy="247869"/>
          </a:xfrm>
          <a:custGeom>
            <a:rect b="b" l="l" r="r" t="t"/>
            <a:pathLst>
              <a:path extrusionOk="0" h="3204" w="3598">
                <a:moveTo>
                  <a:pt x="3447" y="0"/>
                </a:moveTo>
                <a:lnTo>
                  <a:pt x="1102" y="2076"/>
                </a:lnTo>
                <a:lnTo>
                  <a:pt x="576" y="1482"/>
                </a:lnTo>
                <a:lnTo>
                  <a:pt x="0" y="3203"/>
                </a:lnTo>
                <a:lnTo>
                  <a:pt x="1779" y="2841"/>
                </a:lnTo>
                <a:lnTo>
                  <a:pt x="1253" y="2246"/>
                </a:lnTo>
                <a:lnTo>
                  <a:pt x="3597" y="171"/>
                </a:lnTo>
                <a:lnTo>
                  <a:pt x="34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"/>
          <p:cNvSpPr/>
          <p:nvPr/>
        </p:nvSpPr>
        <p:spPr>
          <a:xfrm>
            <a:off x="7538571" y="2465810"/>
            <a:ext cx="1273464" cy="308290"/>
          </a:xfrm>
          <a:custGeom>
            <a:rect b="b" l="l" r="r" t="t"/>
            <a:pathLst>
              <a:path extrusionOk="0" h="3985" w="16461">
                <a:moveTo>
                  <a:pt x="0" y="0"/>
                </a:moveTo>
                <a:lnTo>
                  <a:pt x="599" y="1715"/>
                </a:lnTo>
                <a:lnTo>
                  <a:pt x="1119" y="1110"/>
                </a:lnTo>
                <a:cubicBezTo>
                  <a:pt x="2299" y="1994"/>
                  <a:pt x="4156" y="3096"/>
                  <a:pt x="6606" y="3645"/>
                </a:cubicBezTo>
                <a:cubicBezTo>
                  <a:pt x="7616" y="3871"/>
                  <a:pt x="8639" y="3984"/>
                  <a:pt x="9672" y="3984"/>
                </a:cubicBezTo>
                <a:cubicBezTo>
                  <a:pt x="11899" y="3984"/>
                  <a:pt x="14172" y="3459"/>
                  <a:pt x="16461" y="2411"/>
                </a:cubicBezTo>
                <a:lnTo>
                  <a:pt x="16366" y="2204"/>
                </a:lnTo>
                <a:cubicBezTo>
                  <a:pt x="13910" y="3328"/>
                  <a:pt x="11666" y="3749"/>
                  <a:pt x="9682" y="3749"/>
                </a:cubicBezTo>
                <a:cubicBezTo>
                  <a:pt x="5684" y="3749"/>
                  <a:pt x="2746" y="2039"/>
                  <a:pt x="1269" y="937"/>
                </a:cubicBezTo>
                <a:lnTo>
                  <a:pt x="1783" y="3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1"/>
          <p:cNvSpPr/>
          <p:nvPr/>
        </p:nvSpPr>
        <p:spPr>
          <a:xfrm>
            <a:off x="8010946" y="2007592"/>
            <a:ext cx="278428" cy="247869"/>
          </a:xfrm>
          <a:custGeom>
            <a:rect b="b" l="l" r="r" t="t"/>
            <a:pathLst>
              <a:path extrusionOk="0" h="3204" w="3599">
                <a:moveTo>
                  <a:pt x="152" y="0"/>
                </a:moveTo>
                <a:lnTo>
                  <a:pt x="1" y="171"/>
                </a:lnTo>
                <a:lnTo>
                  <a:pt x="2346" y="2246"/>
                </a:lnTo>
                <a:lnTo>
                  <a:pt x="1820" y="2841"/>
                </a:lnTo>
                <a:lnTo>
                  <a:pt x="3599" y="3203"/>
                </a:lnTo>
                <a:lnTo>
                  <a:pt x="3023" y="1482"/>
                </a:lnTo>
                <a:lnTo>
                  <a:pt x="2497" y="2076"/>
                </a:lnTo>
                <a:lnTo>
                  <a:pt x="15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"/>
          <p:cNvSpPr/>
          <p:nvPr/>
        </p:nvSpPr>
        <p:spPr>
          <a:xfrm>
            <a:off x="8548694" y="2767666"/>
            <a:ext cx="17793" cy="26535"/>
          </a:xfrm>
          <a:custGeom>
            <a:rect b="b" l="l" r="r" t="t"/>
            <a:pathLst>
              <a:path extrusionOk="0" h="343" w="230">
                <a:moveTo>
                  <a:pt x="1" y="1"/>
                </a:moveTo>
                <a:lnTo>
                  <a:pt x="2" y="343"/>
                </a:lnTo>
                <a:lnTo>
                  <a:pt x="230" y="341"/>
                </a:lnTo>
                <a:lnTo>
                  <a:pt x="23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>
            <a:off x="8549391" y="3024123"/>
            <a:ext cx="17793" cy="46185"/>
          </a:xfrm>
          <a:custGeom>
            <a:rect b="b" l="l" r="r" t="t"/>
            <a:pathLst>
              <a:path extrusionOk="0" h="597" w="230">
                <a:moveTo>
                  <a:pt x="228" y="1"/>
                </a:moveTo>
                <a:lnTo>
                  <a:pt x="1" y="2"/>
                </a:lnTo>
                <a:lnTo>
                  <a:pt x="2" y="597"/>
                </a:lnTo>
                <a:lnTo>
                  <a:pt x="229" y="597"/>
                </a:lnTo>
                <a:lnTo>
                  <a:pt x="22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1"/>
          <p:cNvSpPr/>
          <p:nvPr/>
        </p:nvSpPr>
        <p:spPr>
          <a:xfrm>
            <a:off x="8548926" y="2840155"/>
            <a:ext cx="17793" cy="46031"/>
          </a:xfrm>
          <a:custGeom>
            <a:rect b="b" l="l" r="r" t="t"/>
            <a:pathLst>
              <a:path extrusionOk="0" h="595" w="230">
                <a:moveTo>
                  <a:pt x="1" y="0"/>
                </a:moveTo>
                <a:lnTo>
                  <a:pt x="2" y="595"/>
                </a:lnTo>
                <a:lnTo>
                  <a:pt x="230" y="595"/>
                </a:lnTo>
                <a:lnTo>
                  <a:pt x="2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1"/>
          <p:cNvSpPr/>
          <p:nvPr/>
        </p:nvSpPr>
        <p:spPr>
          <a:xfrm>
            <a:off x="8549158" y="2932216"/>
            <a:ext cx="17793" cy="46031"/>
          </a:xfrm>
          <a:custGeom>
            <a:rect b="b" l="l" r="r" t="t"/>
            <a:pathLst>
              <a:path extrusionOk="0" h="595" w="230">
                <a:moveTo>
                  <a:pt x="1" y="0"/>
                </a:moveTo>
                <a:lnTo>
                  <a:pt x="2" y="595"/>
                </a:lnTo>
                <a:lnTo>
                  <a:pt x="229" y="595"/>
                </a:lnTo>
                <a:lnTo>
                  <a:pt x="2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1"/>
          <p:cNvSpPr/>
          <p:nvPr/>
        </p:nvSpPr>
        <p:spPr>
          <a:xfrm>
            <a:off x="8886922" y="3116274"/>
            <a:ext cx="140490" cy="127648"/>
          </a:xfrm>
          <a:custGeom>
            <a:rect b="b" l="l" r="r" t="t"/>
            <a:pathLst>
              <a:path extrusionOk="0" h="1650" w="1816">
                <a:moveTo>
                  <a:pt x="1022" y="0"/>
                </a:moveTo>
                <a:lnTo>
                  <a:pt x="795" y="2"/>
                </a:lnTo>
                <a:lnTo>
                  <a:pt x="795" y="77"/>
                </a:lnTo>
                <a:lnTo>
                  <a:pt x="1" y="79"/>
                </a:lnTo>
                <a:lnTo>
                  <a:pt x="913" y="1649"/>
                </a:lnTo>
                <a:lnTo>
                  <a:pt x="1816" y="74"/>
                </a:lnTo>
                <a:lnTo>
                  <a:pt x="1022" y="76"/>
                </a:lnTo>
                <a:lnTo>
                  <a:pt x="10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1"/>
          <p:cNvSpPr/>
          <p:nvPr/>
        </p:nvSpPr>
        <p:spPr>
          <a:xfrm>
            <a:off x="7329305" y="2411038"/>
            <a:ext cx="31254" cy="27000"/>
          </a:xfrm>
          <a:custGeom>
            <a:rect b="b" l="l" r="r" t="t"/>
            <a:pathLst>
              <a:path extrusionOk="0" h="349" w="404">
                <a:moveTo>
                  <a:pt x="312" y="0"/>
                </a:moveTo>
                <a:lnTo>
                  <a:pt x="0" y="140"/>
                </a:lnTo>
                <a:lnTo>
                  <a:pt x="93" y="348"/>
                </a:lnTo>
                <a:lnTo>
                  <a:pt x="404" y="208"/>
                </a:lnTo>
                <a:lnTo>
                  <a:pt x="3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1"/>
          <p:cNvSpPr/>
          <p:nvPr/>
        </p:nvSpPr>
        <p:spPr>
          <a:xfrm>
            <a:off x="7077645" y="2515709"/>
            <a:ext cx="49280" cy="34968"/>
          </a:xfrm>
          <a:custGeom>
            <a:rect b="b" l="l" r="r" t="t"/>
            <a:pathLst>
              <a:path extrusionOk="0" h="452" w="637">
                <a:moveTo>
                  <a:pt x="544" y="0"/>
                </a:moveTo>
                <a:lnTo>
                  <a:pt x="0" y="244"/>
                </a:lnTo>
                <a:lnTo>
                  <a:pt x="94" y="452"/>
                </a:lnTo>
                <a:lnTo>
                  <a:pt x="637" y="209"/>
                </a:lnTo>
                <a:lnTo>
                  <a:pt x="5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1"/>
          <p:cNvSpPr/>
          <p:nvPr/>
        </p:nvSpPr>
        <p:spPr>
          <a:xfrm>
            <a:off x="7162357" y="2478034"/>
            <a:ext cx="49203" cy="35045"/>
          </a:xfrm>
          <a:custGeom>
            <a:rect b="b" l="l" r="r" t="t"/>
            <a:pathLst>
              <a:path extrusionOk="0" h="453" w="636">
                <a:moveTo>
                  <a:pt x="543" y="1"/>
                </a:moveTo>
                <a:lnTo>
                  <a:pt x="1" y="244"/>
                </a:lnTo>
                <a:lnTo>
                  <a:pt x="92" y="452"/>
                </a:lnTo>
                <a:lnTo>
                  <a:pt x="636" y="209"/>
                </a:lnTo>
                <a:lnTo>
                  <a:pt x="54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1"/>
          <p:cNvSpPr/>
          <p:nvPr/>
        </p:nvSpPr>
        <p:spPr>
          <a:xfrm>
            <a:off x="7245676" y="2440049"/>
            <a:ext cx="49280" cy="34968"/>
          </a:xfrm>
          <a:custGeom>
            <a:rect b="b" l="l" r="r" t="t"/>
            <a:pathLst>
              <a:path extrusionOk="0" h="452" w="637">
                <a:moveTo>
                  <a:pt x="544" y="1"/>
                </a:moveTo>
                <a:lnTo>
                  <a:pt x="0" y="243"/>
                </a:lnTo>
                <a:lnTo>
                  <a:pt x="93" y="451"/>
                </a:lnTo>
                <a:lnTo>
                  <a:pt x="637" y="208"/>
                </a:lnTo>
                <a:lnTo>
                  <a:pt x="54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"/>
          <p:cNvSpPr/>
          <p:nvPr/>
        </p:nvSpPr>
        <p:spPr>
          <a:xfrm>
            <a:off x="6922997" y="2499463"/>
            <a:ext cx="139794" cy="128190"/>
          </a:xfrm>
          <a:custGeom>
            <a:rect b="b" l="l" r="r" t="t"/>
            <a:pathLst>
              <a:path extrusionOk="0" h="1657" w="1807">
                <a:moveTo>
                  <a:pt x="1066" y="1"/>
                </a:moveTo>
                <a:lnTo>
                  <a:pt x="1" y="1470"/>
                </a:lnTo>
                <a:lnTo>
                  <a:pt x="1807" y="1657"/>
                </a:lnTo>
                <a:lnTo>
                  <a:pt x="1482" y="933"/>
                </a:lnTo>
                <a:lnTo>
                  <a:pt x="1552" y="902"/>
                </a:lnTo>
                <a:lnTo>
                  <a:pt x="1459" y="694"/>
                </a:lnTo>
                <a:lnTo>
                  <a:pt x="1389" y="725"/>
                </a:lnTo>
                <a:lnTo>
                  <a:pt x="106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1"/>
          <p:cNvSpPr/>
          <p:nvPr/>
        </p:nvSpPr>
        <p:spPr>
          <a:xfrm>
            <a:off x="6861339" y="2795065"/>
            <a:ext cx="31796" cy="29939"/>
          </a:xfrm>
          <a:custGeom>
            <a:rect b="b" l="l" r="r" t="t"/>
            <a:pathLst>
              <a:path extrusionOk="0" h="387" w="411">
                <a:moveTo>
                  <a:pt x="135" y="1"/>
                </a:moveTo>
                <a:lnTo>
                  <a:pt x="1" y="184"/>
                </a:lnTo>
                <a:lnTo>
                  <a:pt x="276" y="387"/>
                </a:lnTo>
                <a:lnTo>
                  <a:pt x="410" y="203"/>
                </a:lnTo>
                <a:lnTo>
                  <a:pt x="1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1"/>
          <p:cNvSpPr/>
          <p:nvPr/>
        </p:nvSpPr>
        <p:spPr>
          <a:xfrm>
            <a:off x="7075169" y="2951956"/>
            <a:ext cx="49048" cy="42395"/>
          </a:xfrm>
          <a:custGeom>
            <a:rect b="b" l="l" r="r" t="t"/>
            <a:pathLst>
              <a:path extrusionOk="0" h="548" w="634">
                <a:moveTo>
                  <a:pt x="136" y="0"/>
                </a:moveTo>
                <a:lnTo>
                  <a:pt x="0" y="184"/>
                </a:lnTo>
                <a:lnTo>
                  <a:pt x="500" y="548"/>
                </a:lnTo>
                <a:lnTo>
                  <a:pt x="634" y="364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1"/>
          <p:cNvSpPr/>
          <p:nvPr/>
        </p:nvSpPr>
        <p:spPr>
          <a:xfrm>
            <a:off x="7152919" y="3008431"/>
            <a:ext cx="49125" cy="42549"/>
          </a:xfrm>
          <a:custGeom>
            <a:rect b="b" l="l" r="r" t="t"/>
            <a:pathLst>
              <a:path extrusionOk="0" h="550" w="635">
                <a:moveTo>
                  <a:pt x="136" y="0"/>
                </a:moveTo>
                <a:lnTo>
                  <a:pt x="0" y="184"/>
                </a:lnTo>
                <a:lnTo>
                  <a:pt x="500" y="549"/>
                </a:lnTo>
                <a:lnTo>
                  <a:pt x="634" y="366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1"/>
          <p:cNvSpPr/>
          <p:nvPr/>
        </p:nvSpPr>
        <p:spPr>
          <a:xfrm>
            <a:off x="6998967" y="2895482"/>
            <a:ext cx="49125" cy="42549"/>
          </a:xfrm>
          <a:custGeom>
            <a:rect b="b" l="l" r="r" t="t"/>
            <a:pathLst>
              <a:path extrusionOk="0" h="550" w="635">
                <a:moveTo>
                  <a:pt x="136" y="0"/>
                </a:moveTo>
                <a:lnTo>
                  <a:pt x="0" y="184"/>
                </a:lnTo>
                <a:lnTo>
                  <a:pt x="500" y="550"/>
                </a:lnTo>
                <a:lnTo>
                  <a:pt x="634" y="366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1"/>
          <p:cNvSpPr/>
          <p:nvPr/>
        </p:nvSpPr>
        <p:spPr>
          <a:xfrm>
            <a:off x="7229662" y="3065292"/>
            <a:ext cx="49125" cy="42549"/>
          </a:xfrm>
          <a:custGeom>
            <a:rect b="b" l="l" r="r" t="t"/>
            <a:pathLst>
              <a:path extrusionOk="0" h="550" w="635">
                <a:moveTo>
                  <a:pt x="134" y="1"/>
                </a:moveTo>
                <a:lnTo>
                  <a:pt x="0" y="184"/>
                </a:lnTo>
                <a:lnTo>
                  <a:pt x="499" y="550"/>
                </a:lnTo>
                <a:lnTo>
                  <a:pt x="634" y="366"/>
                </a:lnTo>
                <a:lnTo>
                  <a:pt x="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1"/>
          <p:cNvSpPr/>
          <p:nvPr/>
        </p:nvSpPr>
        <p:spPr>
          <a:xfrm>
            <a:off x="6921760" y="2838930"/>
            <a:ext cx="49125" cy="42549"/>
          </a:xfrm>
          <a:custGeom>
            <a:rect b="b" l="l" r="r" t="t"/>
            <a:pathLst>
              <a:path extrusionOk="0" h="550" w="635">
                <a:moveTo>
                  <a:pt x="135" y="0"/>
                </a:moveTo>
                <a:lnTo>
                  <a:pt x="1" y="184"/>
                </a:lnTo>
                <a:lnTo>
                  <a:pt x="499" y="549"/>
                </a:lnTo>
                <a:lnTo>
                  <a:pt x="634" y="366"/>
                </a:lnTo>
                <a:lnTo>
                  <a:pt x="1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51"/>
          <p:cNvGrpSpPr/>
          <p:nvPr/>
        </p:nvGrpSpPr>
        <p:grpSpPr>
          <a:xfrm>
            <a:off x="7592647" y="3095696"/>
            <a:ext cx="552910" cy="185747"/>
            <a:chOff x="3418947" y="4052596"/>
            <a:chExt cx="552910" cy="185747"/>
          </a:xfrm>
        </p:grpSpPr>
        <p:sp>
          <p:nvSpPr>
            <p:cNvPr id="582" name="Google Shape;582;p51"/>
            <p:cNvSpPr/>
            <p:nvPr/>
          </p:nvSpPr>
          <p:spPr>
            <a:xfrm>
              <a:off x="3478980" y="4129804"/>
              <a:ext cx="50363" cy="46882"/>
            </a:xfrm>
            <a:custGeom>
              <a:rect b="b" l="l" r="r" t="t"/>
              <a:pathLst>
                <a:path extrusionOk="0" h="606" w="651">
                  <a:moveTo>
                    <a:pt x="179" y="1"/>
                  </a:moveTo>
                  <a:lnTo>
                    <a:pt x="1" y="179"/>
                  </a:lnTo>
                  <a:cubicBezTo>
                    <a:pt x="157" y="333"/>
                    <a:pt x="326" y="477"/>
                    <a:pt x="503" y="605"/>
                  </a:cubicBezTo>
                  <a:lnTo>
                    <a:pt x="651" y="401"/>
                  </a:lnTo>
                  <a:cubicBezTo>
                    <a:pt x="483" y="280"/>
                    <a:pt x="324" y="146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3658152" y="4215134"/>
              <a:ext cx="50905" cy="23209"/>
            </a:xfrm>
            <a:custGeom>
              <a:rect b="b" l="l" r="r" t="t"/>
              <a:pathLst>
                <a:path extrusionOk="0" h="300" w="658">
                  <a:moveTo>
                    <a:pt x="40" y="1"/>
                  </a:moveTo>
                  <a:lnTo>
                    <a:pt x="1" y="250"/>
                  </a:lnTo>
                  <a:cubicBezTo>
                    <a:pt x="214" y="283"/>
                    <a:pt x="432" y="299"/>
                    <a:pt x="649" y="299"/>
                  </a:cubicBezTo>
                  <a:lnTo>
                    <a:pt x="658" y="299"/>
                  </a:lnTo>
                  <a:lnTo>
                    <a:pt x="649" y="49"/>
                  </a:lnTo>
                  <a:cubicBezTo>
                    <a:pt x="445" y="49"/>
                    <a:pt x="240" y="33"/>
                    <a:pt x="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3561372" y="4185814"/>
              <a:ext cx="53303" cy="36979"/>
            </a:xfrm>
            <a:custGeom>
              <a:rect b="b" l="l" r="r" t="t"/>
              <a:pathLst>
                <a:path extrusionOk="0" h="478" w="689">
                  <a:moveTo>
                    <a:pt x="114" y="1"/>
                  </a:moveTo>
                  <a:lnTo>
                    <a:pt x="1" y="225"/>
                  </a:lnTo>
                  <a:cubicBezTo>
                    <a:pt x="197" y="324"/>
                    <a:pt x="403" y="409"/>
                    <a:pt x="611" y="477"/>
                  </a:cubicBezTo>
                  <a:lnTo>
                    <a:pt x="688" y="237"/>
                  </a:lnTo>
                  <a:cubicBezTo>
                    <a:pt x="492" y="174"/>
                    <a:pt x="299" y="94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3924975" y="4092437"/>
              <a:ext cx="46882" cy="50286"/>
            </a:xfrm>
            <a:custGeom>
              <a:rect b="b" l="l" r="r" t="t"/>
              <a:pathLst>
                <a:path extrusionOk="0" h="650" w="606">
                  <a:moveTo>
                    <a:pt x="402" y="0"/>
                  </a:moveTo>
                  <a:cubicBezTo>
                    <a:pt x="281" y="168"/>
                    <a:pt x="146" y="325"/>
                    <a:pt x="0" y="472"/>
                  </a:cubicBezTo>
                  <a:lnTo>
                    <a:pt x="178" y="650"/>
                  </a:lnTo>
                  <a:cubicBezTo>
                    <a:pt x="334" y="494"/>
                    <a:pt x="476" y="325"/>
                    <a:pt x="606" y="14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3418947" y="4052596"/>
              <a:ext cx="42549" cy="52374"/>
            </a:xfrm>
            <a:custGeom>
              <a:rect b="b" l="l" r="r" t="t"/>
              <a:pathLst>
                <a:path extrusionOk="0" h="677" w="550">
                  <a:moveTo>
                    <a:pt x="225" y="1"/>
                  </a:moveTo>
                  <a:lnTo>
                    <a:pt x="0" y="116"/>
                  </a:lnTo>
                  <a:cubicBezTo>
                    <a:pt x="101" y="310"/>
                    <a:pt x="217" y="499"/>
                    <a:pt x="347" y="677"/>
                  </a:cubicBezTo>
                  <a:lnTo>
                    <a:pt x="550" y="528"/>
                  </a:lnTo>
                  <a:cubicBezTo>
                    <a:pt x="429" y="361"/>
                    <a:pt x="319" y="185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3756789" y="4203762"/>
              <a:ext cx="52684" cy="30481"/>
            </a:xfrm>
            <a:custGeom>
              <a:rect b="b" l="l" r="r" t="t"/>
              <a:pathLst>
                <a:path extrusionOk="0" h="394" w="681">
                  <a:moveTo>
                    <a:pt x="604" y="0"/>
                  </a:moveTo>
                  <a:cubicBezTo>
                    <a:pt x="407" y="64"/>
                    <a:pt x="205" y="113"/>
                    <a:pt x="1" y="146"/>
                  </a:cubicBezTo>
                  <a:lnTo>
                    <a:pt x="40" y="394"/>
                  </a:lnTo>
                  <a:cubicBezTo>
                    <a:pt x="257" y="359"/>
                    <a:pt x="473" y="306"/>
                    <a:pt x="681" y="239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3847768" y="4160130"/>
              <a:ext cx="52220" cy="42549"/>
            </a:xfrm>
            <a:custGeom>
              <a:rect b="b" l="l" r="r" t="t"/>
              <a:pathLst>
                <a:path extrusionOk="0" h="550" w="675">
                  <a:moveTo>
                    <a:pt x="528" y="1"/>
                  </a:moveTo>
                  <a:cubicBezTo>
                    <a:pt x="360" y="123"/>
                    <a:pt x="184" y="232"/>
                    <a:pt x="0" y="327"/>
                  </a:cubicBezTo>
                  <a:lnTo>
                    <a:pt x="114" y="550"/>
                  </a:lnTo>
                  <a:cubicBezTo>
                    <a:pt x="309" y="449"/>
                    <a:pt x="498" y="333"/>
                    <a:pt x="675" y="205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51"/>
          <p:cNvSpPr/>
          <p:nvPr/>
        </p:nvSpPr>
        <p:spPr>
          <a:xfrm>
            <a:off x="7275770" y="3075891"/>
            <a:ext cx="139562" cy="128654"/>
          </a:xfrm>
          <a:custGeom>
            <a:rect b="b" l="l" r="r" t="t"/>
            <a:pathLst>
              <a:path extrusionOk="0" h="1663" w="1804">
                <a:moveTo>
                  <a:pt x="1072" y="1"/>
                </a:moveTo>
                <a:lnTo>
                  <a:pt x="603" y="642"/>
                </a:lnTo>
                <a:lnTo>
                  <a:pt x="542" y="596"/>
                </a:lnTo>
                <a:lnTo>
                  <a:pt x="408" y="780"/>
                </a:lnTo>
                <a:lnTo>
                  <a:pt x="469" y="825"/>
                </a:lnTo>
                <a:lnTo>
                  <a:pt x="0" y="1465"/>
                </a:lnTo>
                <a:lnTo>
                  <a:pt x="1804" y="1663"/>
                </a:lnTo>
                <a:lnTo>
                  <a:pt x="10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1"/>
          <p:cNvSpPr/>
          <p:nvPr/>
        </p:nvSpPr>
        <p:spPr>
          <a:xfrm>
            <a:off x="8564707" y="2058651"/>
            <a:ext cx="29630" cy="31796"/>
          </a:xfrm>
          <a:custGeom>
            <a:rect b="b" l="l" r="r" t="t"/>
            <a:pathLst>
              <a:path extrusionOk="0" h="411" w="383">
                <a:moveTo>
                  <a:pt x="187" y="0"/>
                </a:moveTo>
                <a:lnTo>
                  <a:pt x="1" y="131"/>
                </a:lnTo>
                <a:lnTo>
                  <a:pt x="196" y="411"/>
                </a:lnTo>
                <a:lnTo>
                  <a:pt x="383" y="280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1"/>
          <p:cNvSpPr/>
          <p:nvPr/>
        </p:nvSpPr>
        <p:spPr>
          <a:xfrm>
            <a:off x="8606560" y="2117911"/>
            <a:ext cx="40847" cy="47810"/>
          </a:xfrm>
          <a:custGeom>
            <a:rect b="b" l="l" r="r" t="t"/>
            <a:pathLst>
              <a:path extrusionOk="0" h="618" w="528">
                <a:moveTo>
                  <a:pt x="187" y="0"/>
                </a:moveTo>
                <a:lnTo>
                  <a:pt x="0" y="130"/>
                </a:lnTo>
                <a:lnTo>
                  <a:pt x="341" y="618"/>
                </a:lnTo>
                <a:lnTo>
                  <a:pt x="528" y="487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1"/>
          <p:cNvSpPr/>
          <p:nvPr/>
        </p:nvSpPr>
        <p:spPr>
          <a:xfrm>
            <a:off x="8711773" y="2268227"/>
            <a:ext cx="41002" cy="47887"/>
          </a:xfrm>
          <a:custGeom>
            <a:rect b="b" l="l" r="r" t="t"/>
            <a:pathLst>
              <a:path extrusionOk="0" h="619" w="530">
                <a:moveTo>
                  <a:pt x="187" y="0"/>
                </a:moveTo>
                <a:lnTo>
                  <a:pt x="1" y="130"/>
                </a:lnTo>
                <a:lnTo>
                  <a:pt x="343" y="618"/>
                </a:lnTo>
                <a:lnTo>
                  <a:pt x="530" y="487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1"/>
          <p:cNvSpPr/>
          <p:nvPr/>
        </p:nvSpPr>
        <p:spPr>
          <a:xfrm>
            <a:off x="8659399" y="2193185"/>
            <a:ext cx="40847" cy="47810"/>
          </a:xfrm>
          <a:custGeom>
            <a:rect b="b" l="l" r="r" t="t"/>
            <a:pathLst>
              <a:path extrusionOk="0" h="618" w="528">
                <a:moveTo>
                  <a:pt x="187" y="0"/>
                </a:moveTo>
                <a:lnTo>
                  <a:pt x="1" y="131"/>
                </a:lnTo>
                <a:lnTo>
                  <a:pt x="341" y="618"/>
                </a:lnTo>
                <a:lnTo>
                  <a:pt x="528" y="488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1"/>
          <p:cNvSpPr/>
          <p:nvPr/>
        </p:nvSpPr>
        <p:spPr>
          <a:xfrm>
            <a:off x="8717653" y="2313870"/>
            <a:ext cx="127339" cy="139949"/>
          </a:xfrm>
          <a:custGeom>
            <a:rect b="b" l="l" r="r" t="t"/>
            <a:pathLst>
              <a:path extrusionOk="0" h="1809" w="1646">
                <a:moveTo>
                  <a:pt x="1488" y="0"/>
                </a:moveTo>
                <a:lnTo>
                  <a:pt x="837" y="455"/>
                </a:lnTo>
                <a:lnTo>
                  <a:pt x="795" y="394"/>
                </a:lnTo>
                <a:lnTo>
                  <a:pt x="607" y="523"/>
                </a:lnTo>
                <a:lnTo>
                  <a:pt x="650" y="586"/>
                </a:lnTo>
                <a:lnTo>
                  <a:pt x="1" y="1041"/>
                </a:lnTo>
                <a:lnTo>
                  <a:pt x="1645" y="1808"/>
                </a:lnTo>
                <a:lnTo>
                  <a:pt x="1645" y="1808"/>
                </a:ln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1"/>
          <p:cNvSpPr/>
          <p:nvPr/>
        </p:nvSpPr>
        <p:spPr>
          <a:xfrm>
            <a:off x="8488428" y="2501474"/>
            <a:ext cx="141264" cy="141187"/>
          </a:xfrm>
          <a:custGeom>
            <a:rect b="b" l="l" r="r" t="t"/>
            <a:pathLst>
              <a:path extrusionOk="0" h="1825" w="1826">
                <a:moveTo>
                  <a:pt x="208" y="1"/>
                </a:moveTo>
                <a:lnTo>
                  <a:pt x="1" y="206"/>
                </a:lnTo>
                <a:lnTo>
                  <a:pt x="707" y="913"/>
                </a:lnTo>
                <a:lnTo>
                  <a:pt x="1" y="1619"/>
                </a:lnTo>
                <a:lnTo>
                  <a:pt x="208" y="1825"/>
                </a:lnTo>
                <a:lnTo>
                  <a:pt x="914" y="1118"/>
                </a:lnTo>
                <a:lnTo>
                  <a:pt x="1619" y="1825"/>
                </a:lnTo>
                <a:lnTo>
                  <a:pt x="1826" y="1619"/>
                </a:lnTo>
                <a:lnTo>
                  <a:pt x="1120" y="913"/>
                </a:lnTo>
                <a:lnTo>
                  <a:pt x="1826" y="206"/>
                </a:lnTo>
                <a:lnTo>
                  <a:pt x="1619" y="1"/>
                </a:lnTo>
                <a:lnTo>
                  <a:pt x="914" y="706"/>
                </a:lnTo>
                <a:lnTo>
                  <a:pt x="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1"/>
          <p:cNvSpPr/>
          <p:nvPr/>
        </p:nvSpPr>
        <p:spPr>
          <a:xfrm>
            <a:off x="8276996" y="2501474"/>
            <a:ext cx="141341" cy="141187"/>
          </a:xfrm>
          <a:custGeom>
            <a:rect b="b" l="l" r="r" t="t"/>
            <a:pathLst>
              <a:path extrusionOk="0" h="1825" w="1827">
                <a:moveTo>
                  <a:pt x="206" y="1"/>
                </a:moveTo>
                <a:lnTo>
                  <a:pt x="1" y="206"/>
                </a:lnTo>
                <a:lnTo>
                  <a:pt x="707" y="913"/>
                </a:lnTo>
                <a:lnTo>
                  <a:pt x="1" y="1619"/>
                </a:lnTo>
                <a:lnTo>
                  <a:pt x="206" y="1825"/>
                </a:lnTo>
                <a:lnTo>
                  <a:pt x="913" y="1118"/>
                </a:lnTo>
                <a:lnTo>
                  <a:pt x="1619" y="1825"/>
                </a:lnTo>
                <a:lnTo>
                  <a:pt x="1826" y="1619"/>
                </a:lnTo>
                <a:lnTo>
                  <a:pt x="1120" y="913"/>
                </a:lnTo>
                <a:lnTo>
                  <a:pt x="1826" y="206"/>
                </a:lnTo>
                <a:lnTo>
                  <a:pt x="1619" y="1"/>
                </a:lnTo>
                <a:lnTo>
                  <a:pt x="913" y="706"/>
                </a:lnTo>
                <a:lnTo>
                  <a:pt x="2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1"/>
          <p:cNvSpPr/>
          <p:nvPr/>
        </p:nvSpPr>
        <p:spPr>
          <a:xfrm>
            <a:off x="8065642" y="2501474"/>
            <a:ext cx="141264" cy="141187"/>
          </a:xfrm>
          <a:custGeom>
            <a:rect b="b" l="l" r="r" t="t"/>
            <a:pathLst>
              <a:path extrusionOk="0" h="1825" w="1826">
                <a:moveTo>
                  <a:pt x="206" y="1"/>
                </a:moveTo>
                <a:lnTo>
                  <a:pt x="0" y="206"/>
                </a:lnTo>
                <a:lnTo>
                  <a:pt x="707" y="913"/>
                </a:lnTo>
                <a:lnTo>
                  <a:pt x="0" y="1619"/>
                </a:lnTo>
                <a:lnTo>
                  <a:pt x="206" y="1825"/>
                </a:lnTo>
                <a:lnTo>
                  <a:pt x="912" y="1118"/>
                </a:lnTo>
                <a:lnTo>
                  <a:pt x="1619" y="1825"/>
                </a:lnTo>
                <a:lnTo>
                  <a:pt x="1825" y="1619"/>
                </a:lnTo>
                <a:lnTo>
                  <a:pt x="1119" y="913"/>
                </a:lnTo>
                <a:lnTo>
                  <a:pt x="1825" y="206"/>
                </a:lnTo>
                <a:lnTo>
                  <a:pt x="1619" y="1"/>
                </a:lnTo>
                <a:lnTo>
                  <a:pt x="912" y="706"/>
                </a:lnTo>
                <a:lnTo>
                  <a:pt x="2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1"/>
          <p:cNvSpPr/>
          <p:nvPr/>
        </p:nvSpPr>
        <p:spPr>
          <a:xfrm>
            <a:off x="7946271" y="2963406"/>
            <a:ext cx="141187" cy="141341"/>
          </a:xfrm>
          <a:custGeom>
            <a:rect b="b" l="l" r="r" t="t"/>
            <a:pathLst>
              <a:path extrusionOk="0" h="1827" w="1825">
                <a:moveTo>
                  <a:pt x="206" y="1"/>
                </a:moveTo>
                <a:lnTo>
                  <a:pt x="1" y="206"/>
                </a:lnTo>
                <a:lnTo>
                  <a:pt x="707" y="914"/>
                </a:lnTo>
                <a:lnTo>
                  <a:pt x="1" y="1619"/>
                </a:lnTo>
                <a:lnTo>
                  <a:pt x="206" y="1826"/>
                </a:lnTo>
                <a:lnTo>
                  <a:pt x="912" y="1120"/>
                </a:lnTo>
                <a:lnTo>
                  <a:pt x="1619" y="1826"/>
                </a:lnTo>
                <a:lnTo>
                  <a:pt x="1824" y="1619"/>
                </a:lnTo>
                <a:lnTo>
                  <a:pt x="1119" y="914"/>
                </a:lnTo>
                <a:lnTo>
                  <a:pt x="1824" y="206"/>
                </a:lnTo>
                <a:lnTo>
                  <a:pt x="1619" y="1"/>
                </a:lnTo>
                <a:lnTo>
                  <a:pt x="912" y="707"/>
                </a:lnTo>
                <a:lnTo>
                  <a:pt x="2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1"/>
          <p:cNvSpPr/>
          <p:nvPr/>
        </p:nvSpPr>
        <p:spPr>
          <a:xfrm>
            <a:off x="7445658" y="2963406"/>
            <a:ext cx="141187" cy="141341"/>
          </a:xfrm>
          <a:custGeom>
            <a:rect b="b" l="l" r="r" t="t"/>
            <a:pathLst>
              <a:path extrusionOk="0" h="1827" w="1825">
                <a:moveTo>
                  <a:pt x="206" y="1"/>
                </a:moveTo>
                <a:lnTo>
                  <a:pt x="1" y="206"/>
                </a:lnTo>
                <a:lnTo>
                  <a:pt x="707" y="914"/>
                </a:lnTo>
                <a:lnTo>
                  <a:pt x="1" y="1619"/>
                </a:lnTo>
                <a:lnTo>
                  <a:pt x="206" y="1826"/>
                </a:lnTo>
                <a:lnTo>
                  <a:pt x="913" y="1120"/>
                </a:lnTo>
                <a:lnTo>
                  <a:pt x="1619" y="1826"/>
                </a:lnTo>
                <a:lnTo>
                  <a:pt x="1825" y="1619"/>
                </a:lnTo>
                <a:lnTo>
                  <a:pt x="1120" y="914"/>
                </a:lnTo>
                <a:lnTo>
                  <a:pt x="1825" y="206"/>
                </a:lnTo>
                <a:lnTo>
                  <a:pt x="1619" y="1"/>
                </a:lnTo>
                <a:lnTo>
                  <a:pt x="913" y="707"/>
                </a:lnTo>
                <a:lnTo>
                  <a:pt x="2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1"/>
          <p:cNvSpPr txBox="1"/>
          <p:nvPr/>
        </p:nvSpPr>
        <p:spPr>
          <a:xfrm>
            <a:off x="2418200" y="995525"/>
            <a:ext cx="4344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From our exploratory data analytics and machine learning model, we have found that </a:t>
            </a:r>
            <a:r>
              <a:rPr lang="en" sz="1700">
                <a:solidFill>
                  <a:schemeClr val="accent5"/>
                </a:solidFill>
              </a:rPr>
              <a:t>stats and player features </a:t>
            </a:r>
            <a:r>
              <a:rPr lang="en" sz="1700">
                <a:solidFill>
                  <a:schemeClr val="accent5"/>
                </a:solidFill>
              </a:rPr>
              <a:t>have</a:t>
            </a:r>
            <a:r>
              <a:rPr lang="en" sz="1700">
                <a:solidFill>
                  <a:schemeClr val="accent5"/>
                </a:solidFill>
              </a:rPr>
              <a:t> a poor correlation with net_rating</a:t>
            </a:r>
            <a:r>
              <a:rPr lang="en" sz="1700">
                <a:solidFill>
                  <a:schemeClr val="lt1"/>
                </a:solidFill>
              </a:rPr>
              <a:t>, a direct </a:t>
            </a:r>
            <a:r>
              <a:rPr lang="en" sz="1700">
                <a:solidFill>
                  <a:schemeClr val="lt1"/>
                </a:solidFill>
              </a:rPr>
              <a:t>measurement of a player’s contribution to the team’s performance when the player is on the court.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This goes to show that regardless of </a:t>
            </a:r>
            <a:r>
              <a:rPr lang="en" sz="1700">
                <a:solidFill>
                  <a:schemeClr val="accent5"/>
                </a:solidFill>
              </a:rPr>
              <a:t>how great a player’s individual performance</a:t>
            </a:r>
            <a:r>
              <a:rPr lang="en" sz="1700">
                <a:solidFill>
                  <a:schemeClr val="lt1"/>
                </a:solidFill>
              </a:rPr>
              <a:t> is, it </a:t>
            </a:r>
            <a:r>
              <a:rPr lang="en" sz="1700">
                <a:solidFill>
                  <a:schemeClr val="accent5"/>
                </a:solidFill>
              </a:rPr>
              <a:t>does not mean that the team will be in a winning position.</a:t>
            </a:r>
            <a:endParaRPr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4572000" y="357925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2" name="Google Shape;352;p33"/>
          <p:cNvSpPr txBox="1"/>
          <p:nvPr>
            <p:ph idx="1" type="subTitle"/>
          </p:nvPr>
        </p:nvSpPr>
        <p:spPr>
          <a:xfrm>
            <a:off x="3242050" y="1044425"/>
            <a:ext cx="51888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000"/>
              <a:t>We selected a dataset on NBA players and the factors that might be affecting their performance through kaggle that had varied data, and ample data to choose from. </a:t>
            </a:r>
            <a:endParaRPr sz="20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000"/>
              <a:t>We chose our response variable as the net rating which is how much better or worse a team is when a specific player isn’t on the court. </a:t>
            </a:r>
            <a:endParaRPr sz="20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2000"/>
              <a:t>We found out the correlation between various different factors of players to the net rating, as provided in the dataset. </a:t>
            </a:r>
            <a:endParaRPr sz="1900"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1866477" y="541030"/>
            <a:ext cx="1197916" cy="4061432"/>
            <a:chOff x="6011489" y="1333325"/>
            <a:chExt cx="742986" cy="2518874"/>
          </a:xfrm>
        </p:grpSpPr>
        <p:grpSp>
          <p:nvGrpSpPr>
            <p:cNvPr id="354" name="Google Shape;354;p33"/>
            <p:cNvGrpSpPr/>
            <p:nvPr/>
          </p:nvGrpSpPr>
          <p:grpSpPr>
            <a:xfrm>
              <a:off x="6011489" y="1352095"/>
              <a:ext cx="741902" cy="2500104"/>
              <a:chOff x="6411063" y="3140125"/>
              <a:chExt cx="62100" cy="209275"/>
            </a:xfrm>
          </p:grpSpPr>
          <p:sp>
            <p:nvSpPr>
              <p:cNvPr id="355" name="Google Shape;355;p33"/>
              <p:cNvSpPr/>
              <p:nvPr/>
            </p:nvSpPr>
            <p:spPr>
              <a:xfrm>
                <a:off x="6429913" y="3322650"/>
                <a:ext cx="175" cy="25"/>
              </a:xfrm>
              <a:custGeom>
                <a:rect b="b" l="l" r="r" t="t"/>
                <a:pathLst>
                  <a:path extrusionOk="0" h="1" w="7">
                    <a:moveTo>
                      <a:pt x="7" y="1"/>
                    </a:moveTo>
                    <a:lnTo>
                      <a:pt x="7" y="1"/>
                    </a:lnTo>
                    <a:cubicBezTo>
                      <a:pt x="2" y="1"/>
                      <a:pt x="1" y="1"/>
                      <a:pt x="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6430588" y="3180275"/>
                <a:ext cx="125" cy="50"/>
              </a:xfrm>
              <a:custGeom>
                <a:rect b="b" l="l" r="r" t="t"/>
                <a:pathLst>
                  <a:path extrusionOk="0" h="2" w="5">
                    <a:moveTo>
                      <a:pt x="3" y="0"/>
                    </a:moveTo>
                    <a:cubicBezTo>
                      <a:pt x="0" y="0"/>
                      <a:pt x="3" y="0"/>
                      <a:pt x="4" y="2"/>
                    </a:cubicBezTo>
                    <a:cubicBezTo>
                      <a:pt x="4" y="2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6411063" y="3140125"/>
                <a:ext cx="62100" cy="209275"/>
              </a:xfrm>
              <a:custGeom>
                <a:rect b="b" l="l" r="r" t="t"/>
                <a:pathLst>
                  <a:path extrusionOk="0" h="8371" w="2484">
                    <a:moveTo>
                      <a:pt x="1808" y="754"/>
                    </a:moveTo>
                    <a:cubicBezTo>
                      <a:pt x="1812" y="757"/>
                      <a:pt x="1816" y="760"/>
                      <a:pt x="1820" y="763"/>
                    </a:cubicBezTo>
                    <a:cubicBezTo>
                      <a:pt x="1813" y="759"/>
                      <a:pt x="1809" y="756"/>
                      <a:pt x="1808" y="754"/>
                    </a:cubicBezTo>
                    <a:close/>
                    <a:moveTo>
                      <a:pt x="912" y="1582"/>
                    </a:moveTo>
                    <a:cubicBezTo>
                      <a:pt x="912" y="1582"/>
                      <a:pt x="912" y="1583"/>
                      <a:pt x="912" y="1584"/>
                    </a:cubicBezTo>
                    <a:lnTo>
                      <a:pt x="912" y="1584"/>
                    </a:lnTo>
                    <a:cubicBezTo>
                      <a:pt x="912" y="1583"/>
                      <a:pt x="912" y="1582"/>
                      <a:pt x="912" y="1582"/>
                    </a:cubicBezTo>
                    <a:close/>
                    <a:moveTo>
                      <a:pt x="854" y="1621"/>
                    </a:moveTo>
                    <a:cubicBezTo>
                      <a:pt x="854" y="1622"/>
                      <a:pt x="854" y="1622"/>
                      <a:pt x="853" y="1623"/>
                    </a:cubicBezTo>
                    <a:lnTo>
                      <a:pt x="853" y="1623"/>
                    </a:lnTo>
                    <a:cubicBezTo>
                      <a:pt x="854" y="1623"/>
                      <a:pt x="854" y="1622"/>
                      <a:pt x="854" y="1621"/>
                    </a:cubicBezTo>
                    <a:close/>
                    <a:moveTo>
                      <a:pt x="732" y="1633"/>
                    </a:moveTo>
                    <a:cubicBezTo>
                      <a:pt x="732" y="1633"/>
                      <a:pt x="732" y="1633"/>
                      <a:pt x="733" y="1633"/>
                    </a:cubicBezTo>
                    <a:lnTo>
                      <a:pt x="733" y="1633"/>
                    </a:lnTo>
                    <a:cubicBezTo>
                      <a:pt x="732" y="1633"/>
                      <a:pt x="732" y="1633"/>
                      <a:pt x="732" y="1633"/>
                    </a:cubicBezTo>
                    <a:close/>
                    <a:moveTo>
                      <a:pt x="657" y="1714"/>
                    </a:moveTo>
                    <a:cubicBezTo>
                      <a:pt x="659" y="1716"/>
                      <a:pt x="659" y="1717"/>
                      <a:pt x="657" y="1717"/>
                    </a:cubicBezTo>
                    <a:cubicBezTo>
                      <a:pt x="657" y="1716"/>
                      <a:pt x="657" y="1714"/>
                      <a:pt x="657" y="1714"/>
                    </a:cubicBezTo>
                    <a:close/>
                    <a:moveTo>
                      <a:pt x="643" y="2118"/>
                    </a:moveTo>
                    <a:lnTo>
                      <a:pt x="643" y="2118"/>
                    </a:lnTo>
                    <a:cubicBezTo>
                      <a:pt x="639" y="2127"/>
                      <a:pt x="635" y="2136"/>
                      <a:pt x="634" y="2143"/>
                    </a:cubicBezTo>
                    <a:lnTo>
                      <a:pt x="634" y="2143"/>
                    </a:lnTo>
                    <a:cubicBezTo>
                      <a:pt x="634" y="2140"/>
                      <a:pt x="632" y="2137"/>
                      <a:pt x="630" y="2135"/>
                    </a:cubicBezTo>
                    <a:lnTo>
                      <a:pt x="630" y="2135"/>
                    </a:lnTo>
                    <a:cubicBezTo>
                      <a:pt x="634" y="2129"/>
                      <a:pt x="639" y="2124"/>
                      <a:pt x="643" y="2118"/>
                    </a:cubicBezTo>
                    <a:close/>
                    <a:moveTo>
                      <a:pt x="639" y="2225"/>
                    </a:moveTo>
                    <a:cubicBezTo>
                      <a:pt x="638" y="2226"/>
                      <a:pt x="638" y="2227"/>
                      <a:pt x="638" y="2228"/>
                    </a:cubicBezTo>
                    <a:cubicBezTo>
                      <a:pt x="639" y="2227"/>
                      <a:pt x="639" y="2226"/>
                      <a:pt x="639" y="2225"/>
                    </a:cubicBezTo>
                    <a:close/>
                    <a:moveTo>
                      <a:pt x="618" y="2148"/>
                    </a:moveTo>
                    <a:lnTo>
                      <a:pt x="618" y="2148"/>
                    </a:lnTo>
                    <a:cubicBezTo>
                      <a:pt x="619" y="2155"/>
                      <a:pt x="620" y="2161"/>
                      <a:pt x="621" y="2169"/>
                    </a:cubicBezTo>
                    <a:cubicBezTo>
                      <a:pt x="621" y="2167"/>
                      <a:pt x="621" y="2167"/>
                      <a:pt x="622" y="2167"/>
                    </a:cubicBezTo>
                    <a:cubicBezTo>
                      <a:pt x="622" y="2167"/>
                      <a:pt x="622" y="2167"/>
                      <a:pt x="622" y="2167"/>
                    </a:cubicBezTo>
                    <a:cubicBezTo>
                      <a:pt x="622" y="2167"/>
                      <a:pt x="624" y="2180"/>
                      <a:pt x="624" y="2182"/>
                    </a:cubicBezTo>
                    <a:cubicBezTo>
                      <a:pt x="622" y="2177"/>
                      <a:pt x="622" y="2173"/>
                      <a:pt x="621" y="2169"/>
                    </a:cubicBezTo>
                    <a:lnTo>
                      <a:pt x="621" y="2169"/>
                    </a:lnTo>
                    <a:cubicBezTo>
                      <a:pt x="617" y="2174"/>
                      <a:pt x="627" y="2195"/>
                      <a:pt x="627" y="2201"/>
                    </a:cubicBezTo>
                    <a:cubicBezTo>
                      <a:pt x="628" y="2205"/>
                      <a:pt x="629" y="2207"/>
                      <a:pt x="629" y="2207"/>
                    </a:cubicBezTo>
                    <a:cubicBezTo>
                      <a:pt x="630" y="2207"/>
                      <a:pt x="630" y="2206"/>
                      <a:pt x="630" y="2205"/>
                    </a:cubicBezTo>
                    <a:cubicBezTo>
                      <a:pt x="627" y="2198"/>
                      <a:pt x="624" y="2190"/>
                      <a:pt x="628" y="2183"/>
                    </a:cubicBezTo>
                    <a:cubicBezTo>
                      <a:pt x="628" y="2183"/>
                      <a:pt x="628" y="2183"/>
                      <a:pt x="628" y="2183"/>
                    </a:cubicBezTo>
                    <a:cubicBezTo>
                      <a:pt x="628" y="2183"/>
                      <a:pt x="630" y="2198"/>
                      <a:pt x="630" y="2205"/>
                    </a:cubicBezTo>
                    <a:cubicBezTo>
                      <a:pt x="633" y="2211"/>
                      <a:pt x="638" y="2218"/>
                      <a:pt x="639" y="2225"/>
                    </a:cubicBezTo>
                    <a:lnTo>
                      <a:pt x="639" y="2225"/>
                    </a:lnTo>
                    <a:cubicBezTo>
                      <a:pt x="639" y="2217"/>
                      <a:pt x="639" y="2214"/>
                      <a:pt x="639" y="2214"/>
                    </a:cubicBezTo>
                    <a:cubicBezTo>
                      <a:pt x="639" y="2214"/>
                      <a:pt x="641" y="2226"/>
                      <a:pt x="647" y="2237"/>
                    </a:cubicBezTo>
                    <a:cubicBezTo>
                      <a:pt x="647" y="2228"/>
                      <a:pt x="647" y="2220"/>
                      <a:pt x="649" y="2211"/>
                    </a:cubicBezTo>
                    <a:lnTo>
                      <a:pt x="649" y="2211"/>
                    </a:lnTo>
                    <a:cubicBezTo>
                      <a:pt x="647" y="2224"/>
                      <a:pt x="653" y="2234"/>
                      <a:pt x="653" y="2246"/>
                    </a:cubicBezTo>
                    <a:lnTo>
                      <a:pt x="653" y="2225"/>
                    </a:lnTo>
                    <a:cubicBezTo>
                      <a:pt x="653" y="2238"/>
                      <a:pt x="662" y="2250"/>
                      <a:pt x="666" y="2260"/>
                    </a:cubicBezTo>
                    <a:cubicBezTo>
                      <a:pt x="667" y="2255"/>
                      <a:pt x="667" y="2247"/>
                      <a:pt x="669" y="2241"/>
                    </a:cubicBezTo>
                    <a:cubicBezTo>
                      <a:pt x="670" y="2249"/>
                      <a:pt x="672" y="2253"/>
                      <a:pt x="675" y="2259"/>
                    </a:cubicBezTo>
                    <a:cubicBezTo>
                      <a:pt x="676" y="2256"/>
                      <a:pt x="678" y="2252"/>
                      <a:pt x="678" y="2247"/>
                    </a:cubicBezTo>
                    <a:cubicBezTo>
                      <a:pt x="679" y="2254"/>
                      <a:pt x="682" y="2261"/>
                      <a:pt x="685" y="2261"/>
                    </a:cubicBezTo>
                    <a:cubicBezTo>
                      <a:pt x="686" y="2261"/>
                      <a:pt x="687" y="2258"/>
                      <a:pt x="688" y="2250"/>
                    </a:cubicBezTo>
                    <a:cubicBezTo>
                      <a:pt x="689" y="2256"/>
                      <a:pt x="692" y="2260"/>
                      <a:pt x="695" y="2265"/>
                    </a:cubicBezTo>
                    <a:cubicBezTo>
                      <a:pt x="696" y="2261"/>
                      <a:pt x="697" y="2258"/>
                      <a:pt x="698" y="2254"/>
                    </a:cubicBezTo>
                    <a:lnTo>
                      <a:pt x="698" y="2254"/>
                    </a:lnTo>
                    <a:cubicBezTo>
                      <a:pt x="698" y="2260"/>
                      <a:pt x="700" y="2265"/>
                      <a:pt x="703" y="2265"/>
                    </a:cubicBezTo>
                    <a:cubicBezTo>
                      <a:pt x="705" y="2265"/>
                      <a:pt x="708" y="2263"/>
                      <a:pt x="710" y="2257"/>
                    </a:cubicBezTo>
                    <a:cubicBezTo>
                      <a:pt x="714" y="2262"/>
                      <a:pt x="714" y="2266"/>
                      <a:pt x="717" y="2271"/>
                    </a:cubicBezTo>
                    <a:cubicBezTo>
                      <a:pt x="720" y="2267"/>
                      <a:pt x="722" y="2266"/>
                      <a:pt x="723" y="2266"/>
                    </a:cubicBezTo>
                    <a:cubicBezTo>
                      <a:pt x="727" y="2266"/>
                      <a:pt x="727" y="2274"/>
                      <a:pt x="730" y="2274"/>
                    </a:cubicBezTo>
                    <a:cubicBezTo>
                      <a:pt x="731" y="2274"/>
                      <a:pt x="731" y="2274"/>
                      <a:pt x="732" y="2273"/>
                    </a:cubicBezTo>
                    <a:cubicBezTo>
                      <a:pt x="733" y="2272"/>
                      <a:pt x="734" y="2265"/>
                      <a:pt x="736" y="2263"/>
                    </a:cubicBezTo>
                    <a:cubicBezTo>
                      <a:pt x="737" y="2266"/>
                      <a:pt x="738" y="2268"/>
                      <a:pt x="739" y="2268"/>
                    </a:cubicBezTo>
                    <a:cubicBezTo>
                      <a:pt x="741" y="2268"/>
                      <a:pt x="742" y="2264"/>
                      <a:pt x="742" y="2259"/>
                    </a:cubicBezTo>
                    <a:cubicBezTo>
                      <a:pt x="742" y="2260"/>
                      <a:pt x="742" y="2260"/>
                      <a:pt x="743" y="2262"/>
                    </a:cubicBezTo>
                    <a:cubicBezTo>
                      <a:pt x="743" y="2260"/>
                      <a:pt x="743" y="2259"/>
                      <a:pt x="740" y="2253"/>
                    </a:cubicBezTo>
                    <a:cubicBezTo>
                      <a:pt x="741" y="2252"/>
                      <a:pt x="742" y="2251"/>
                      <a:pt x="744" y="2251"/>
                    </a:cubicBezTo>
                    <a:cubicBezTo>
                      <a:pt x="747" y="2251"/>
                      <a:pt x="753" y="2257"/>
                      <a:pt x="762" y="2287"/>
                    </a:cubicBezTo>
                    <a:cubicBezTo>
                      <a:pt x="774" y="2320"/>
                      <a:pt x="762" y="2378"/>
                      <a:pt x="753" y="2418"/>
                    </a:cubicBezTo>
                    <a:cubicBezTo>
                      <a:pt x="752" y="2418"/>
                      <a:pt x="751" y="2416"/>
                      <a:pt x="749" y="2416"/>
                    </a:cubicBezTo>
                    <a:cubicBezTo>
                      <a:pt x="737" y="2416"/>
                      <a:pt x="713" y="2375"/>
                      <a:pt x="689" y="2361"/>
                    </a:cubicBezTo>
                    <a:cubicBezTo>
                      <a:pt x="688" y="2361"/>
                      <a:pt x="682" y="2359"/>
                      <a:pt x="682" y="2358"/>
                    </a:cubicBezTo>
                    <a:cubicBezTo>
                      <a:pt x="682" y="2354"/>
                      <a:pt x="672" y="2346"/>
                      <a:pt x="667" y="2339"/>
                    </a:cubicBezTo>
                    <a:lnTo>
                      <a:pt x="669" y="2336"/>
                    </a:lnTo>
                    <a:cubicBezTo>
                      <a:pt x="666" y="2332"/>
                      <a:pt x="663" y="2326"/>
                      <a:pt x="660" y="2320"/>
                    </a:cubicBezTo>
                    <a:cubicBezTo>
                      <a:pt x="657" y="2314"/>
                      <a:pt x="656" y="2310"/>
                      <a:pt x="653" y="2307"/>
                    </a:cubicBezTo>
                    <a:cubicBezTo>
                      <a:pt x="643" y="2291"/>
                      <a:pt x="631" y="2271"/>
                      <a:pt x="618" y="2247"/>
                    </a:cubicBezTo>
                    <a:cubicBezTo>
                      <a:pt x="595" y="2209"/>
                      <a:pt x="603" y="2196"/>
                      <a:pt x="608" y="2164"/>
                    </a:cubicBezTo>
                    <a:cubicBezTo>
                      <a:pt x="608" y="2160"/>
                      <a:pt x="612" y="2156"/>
                      <a:pt x="616" y="2150"/>
                    </a:cubicBezTo>
                    <a:lnTo>
                      <a:pt x="616" y="2150"/>
                    </a:lnTo>
                    <a:cubicBezTo>
                      <a:pt x="616" y="2150"/>
                      <a:pt x="616" y="2151"/>
                      <a:pt x="617" y="2151"/>
                    </a:cubicBezTo>
                    <a:cubicBezTo>
                      <a:pt x="617" y="2151"/>
                      <a:pt x="616" y="2150"/>
                      <a:pt x="616" y="2150"/>
                    </a:cubicBezTo>
                    <a:lnTo>
                      <a:pt x="616" y="2150"/>
                    </a:lnTo>
                    <a:cubicBezTo>
                      <a:pt x="617" y="2149"/>
                      <a:pt x="617" y="2149"/>
                      <a:pt x="618" y="2148"/>
                    </a:cubicBezTo>
                    <a:close/>
                    <a:moveTo>
                      <a:pt x="2060" y="0"/>
                    </a:moveTo>
                    <a:cubicBezTo>
                      <a:pt x="2027" y="0"/>
                      <a:pt x="1992" y="4"/>
                      <a:pt x="1958" y="13"/>
                    </a:cubicBezTo>
                    <a:cubicBezTo>
                      <a:pt x="1878" y="33"/>
                      <a:pt x="1810" y="75"/>
                      <a:pt x="1757" y="132"/>
                    </a:cubicBezTo>
                    <a:lnTo>
                      <a:pt x="1756" y="132"/>
                    </a:lnTo>
                    <a:lnTo>
                      <a:pt x="1754" y="135"/>
                    </a:lnTo>
                    <a:cubicBezTo>
                      <a:pt x="1728" y="163"/>
                      <a:pt x="1706" y="193"/>
                      <a:pt x="1689" y="228"/>
                    </a:cubicBezTo>
                    <a:lnTo>
                      <a:pt x="1687" y="230"/>
                    </a:lnTo>
                    <a:cubicBezTo>
                      <a:pt x="1643" y="317"/>
                      <a:pt x="1629" y="421"/>
                      <a:pt x="1655" y="524"/>
                    </a:cubicBezTo>
                    <a:cubicBezTo>
                      <a:pt x="1679" y="619"/>
                      <a:pt x="1735" y="699"/>
                      <a:pt x="1808" y="754"/>
                    </a:cubicBezTo>
                    <a:lnTo>
                      <a:pt x="1808" y="754"/>
                    </a:lnTo>
                    <a:cubicBezTo>
                      <a:pt x="1808" y="769"/>
                      <a:pt x="1811" y="796"/>
                      <a:pt x="1821" y="808"/>
                    </a:cubicBezTo>
                    <a:cubicBezTo>
                      <a:pt x="1831" y="820"/>
                      <a:pt x="1885" y="881"/>
                      <a:pt x="1898" y="903"/>
                    </a:cubicBezTo>
                    <a:cubicBezTo>
                      <a:pt x="1913" y="926"/>
                      <a:pt x="1949" y="984"/>
                      <a:pt x="1964" y="1027"/>
                    </a:cubicBezTo>
                    <a:cubicBezTo>
                      <a:pt x="1979" y="1070"/>
                      <a:pt x="2030" y="1316"/>
                      <a:pt x="2038" y="1369"/>
                    </a:cubicBezTo>
                    <a:cubicBezTo>
                      <a:pt x="2046" y="1420"/>
                      <a:pt x="2075" y="1618"/>
                      <a:pt x="2085" y="1701"/>
                    </a:cubicBezTo>
                    <a:cubicBezTo>
                      <a:pt x="2095" y="1784"/>
                      <a:pt x="2107" y="1871"/>
                      <a:pt x="2108" y="1889"/>
                    </a:cubicBezTo>
                    <a:cubicBezTo>
                      <a:pt x="2110" y="1906"/>
                      <a:pt x="2114" y="1937"/>
                      <a:pt x="2089" y="1957"/>
                    </a:cubicBezTo>
                    <a:cubicBezTo>
                      <a:pt x="2063" y="1976"/>
                      <a:pt x="1971" y="2036"/>
                      <a:pt x="1914" y="2110"/>
                    </a:cubicBezTo>
                    <a:cubicBezTo>
                      <a:pt x="1856" y="2186"/>
                      <a:pt x="1801" y="2282"/>
                      <a:pt x="1759" y="2289"/>
                    </a:cubicBezTo>
                    <a:cubicBezTo>
                      <a:pt x="1716" y="2295"/>
                      <a:pt x="1693" y="2300"/>
                      <a:pt x="1610" y="2329"/>
                    </a:cubicBezTo>
                    <a:cubicBezTo>
                      <a:pt x="1527" y="2358"/>
                      <a:pt x="1445" y="2396"/>
                      <a:pt x="1394" y="2440"/>
                    </a:cubicBezTo>
                    <a:cubicBezTo>
                      <a:pt x="1370" y="2460"/>
                      <a:pt x="1346" y="2477"/>
                      <a:pt x="1327" y="2492"/>
                    </a:cubicBezTo>
                    <a:cubicBezTo>
                      <a:pt x="1323" y="2483"/>
                      <a:pt x="1322" y="2477"/>
                      <a:pt x="1322" y="2474"/>
                    </a:cubicBezTo>
                    <a:cubicBezTo>
                      <a:pt x="1323" y="2461"/>
                      <a:pt x="1300" y="2426"/>
                      <a:pt x="1288" y="2407"/>
                    </a:cubicBezTo>
                    <a:cubicBezTo>
                      <a:pt x="1287" y="2409"/>
                      <a:pt x="1285" y="2409"/>
                      <a:pt x="1285" y="2409"/>
                    </a:cubicBezTo>
                    <a:lnTo>
                      <a:pt x="1284" y="2409"/>
                    </a:lnTo>
                    <a:cubicBezTo>
                      <a:pt x="1284" y="2410"/>
                      <a:pt x="1282" y="2410"/>
                      <a:pt x="1282" y="2410"/>
                    </a:cubicBezTo>
                    <a:cubicBezTo>
                      <a:pt x="1277" y="2414"/>
                      <a:pt x="1283" y="2416"/>
                      <a:pt x="1281" y="2416"/>
                    </a:cubicBezTo>
                    <a:cubicBezTo>
                      <a:pt x="1280" y="2416"/>
                      <a:pt x="1276" y="2416"/>
                      <a:pt x="1263" y="2413"/>
                    </a:cubicBezTo>
                    <a:cubicBezTo>
                      <a:pt x="1263" y="2412"/>
                      <a:pt x="1253" y="2409"/>
                      <a:pt x="1244" y="2406"/>
                    </a:cubicBezTo>
                    <a:cubicBezTo>
                      <a:pt x="1195" y="2390"/>
                      <a:pt x="1161" y="2384"/>
                      <a:pt x="1145" y="2380"/>
                    </a:cubicBezTo>
                    <a:cubicBezTo>
                      <a:pt x="1142" y="2387"/>
                      <a:pt x="1141" y="2397"/>
                      <a:pt x="1138" y="2407"/>
                    </a:cubicBezTo>
                    <a:cubicBezTo>
                      <a:pt x="1137" y="2409"/>
                      <a:pt x="1137" y="2410"/>
                      <a:pt x="1137" y="2412"/>
                    </a:cubicBezTo>
                    <a:cubicBezTo>
                      <a:pt x="1131" y="2386"/>
                      <a:pt x="1122" y="2351"/>
                      <a:pt x="1119" y="2323"/>
                    </a:cubicBezTo>
                    <a:cubicBezTo>
                      <a:pt x="1116" y="2281"/>
                      <a:pt x="1141" y="2282"/>
                      <a:pt x="1174" y="2275"/>
                    </a:cubicBezTo>
                    <a:cubicBezTo>
                      <a:pt x="1206" y="2269"/>
                      <a:pt x="1205" y="2252"/>
                      <a:pt x="1208" y="2233"/>
                    </a:cubicBezTo>
                    <a:cubicBezTo>
                      <a:pt x="1211" y="2214"/>
                      <a:pt x="1205" y="2186"/>
                      <a:pt x="1222" y="2163"/>
                    </a:cubicBezTo>
                    <a:cubicBezTo>
                      <a:pt x="1240" y="2139"/>
                      <a:pt x="1231" y="2075"/>
                      <a:pt x="1221" y="2046"/>
                    </a:cubicBezTo>
                    <a:cubicBezTo>
                      <a:pt x="1209" y="2019"/>
                      <a:pt x="1198" y="1973"/>
                      <a:pt x="1201" y="1941"/>
                    </a:cubicBezTo>
                    <a:cubicBezTo>
                      <a:pt x="1202" y="1908"/>
                      <a:pt x="1204" y="1870"/>
                      <a:pt x="1196" y="1852"/>
                    </a:cubicBezTo>
                    <a:cubicBezTo>
                      <a:pt x="1189" y="1835"/>
                      <a:pt x="1148" y="1761"/>
                      <a:pt x="1148" y="1756"/>
                    </a:cubicBezTo>
                    <a:cubicBezTo>
                      <a:pt x="1167" y="1734"/>
                      <a:pt x="1193" y="1700"/>
                      <a:pt x="1183" y="1665"/>
                    </a:cubicBezTo>
                    <a:cubicBezTo>
                      <a:pt x="1182" y="1660"/>
                      <a:pt x="1180" y="1637"/>
                      <a:pt x="1176" y="1635"/>
                    </a:cubicBezTo>
                    <a:cubicBezTo>
                      <a:pt x="1173" y="1635"/>
                      <a:pt x="1176" y="1641"/>
                      <a:pt x="1176" y="1641"/>
                    </a:cubicBezTo>
                    <a:cubicBezTo>
                      <a:pt x="1179" y="1649"/>
                      <a:pt x="1179" y="1654"/>
                      <a:pt x="1177" y="1662"/>
                    </a:cubicBezTo>
                    <a:cubicBezTo>
                      <a:pt x="1177" y="1673"/>
                      <a:pt x="1169" y="1685"/>
                      <a:pt x="1161" y="1692"/>
                    </a:cubicBezTo>
                    <a:cubicBezTo>
                      <a:pt x="1158" y="1696"/>
                      <a:pt x="1156" y="1698"/>
                      <a:pt x="1155" y="1698"/>
                    </a:cubicBezTo>
                    <a:cubicBezTo>
                      <a:pt x="1151" y="1698"/>
                      <a:pt x="1164" y="1667"/>
                      <a:pt x="1166" y="1654"/>
                    </a:cubicBezTo>
                    <a:cubicBezTo>
                      <a:pt x="1166" y="1648"/>
                      <a:pt x="1154" y="1627"/>
                      <a:pt x="1153" y="1627"/>
                    </a:cubicBezTo>
                    <a:lnTo>
                      <a:pt x="1153" y="1627"/>
                    </a:lnTo>
                    <a:cubicBezTo>
                      <a:pt x="1152" y="1627"/>
                      <a:pt x="1152" y="1628"/>
                      <a:pt x="1153" y="1630"/>
                    </a:cubicBezTo>
                    <a:cubicBezTo>
                      <a:pt x="1157" y="1650"/>
                      <a:pt x="1153" y="1665"/>
                      <a:pt x="1141" y="1682"/>
                    </a:cubicBezTo>
                    <a:cubicBezTo>
                      <a:pt x="1144" y="1665"/>
                      <a:pt x="1153" y="1651"/>
                      <a:pt x="1148" y="1633"/>
                    </a:cubicBezTo>
                    <a:cubicBezTo>
                      <a:pt x="1145" y="1621"/>
                      <a:pt x="1138" y="1612"/>
                      <a:pt x="1134" y="1600"/>
                    </a:cubicBezTo>
                    <a:lnTo>
                      <a:pt x="1134" y="1600"/>
                    </a:lnTo>
                    <a:cubicBezTo>
                      <a:pt x="1132" y="1611"/>
                      <a:pt x="1135" y="1621"/>
                      <a:pt x="1134" y="1631"/>
                    </a:cubicBezTo>
                    <a:cubicBezTo>
                      <a:pt x="1131" y="1660"/>
                      <a:pt x="1128" y="1666"/>
                      <a:pt x="1123" y="1666"/>
                    </a:cubicBezTo>
                    <a:cubicBezTo>
                      <a:pt x="1123" y="1659"/>
                      <a:pt x="1125" y="1650"/>
                      <a:pt x="1125" y="1641"/>
                    </a:cubicBezTo>
                    <a:cubicBezTo>
                      <a:pt x="1126" y="1635"/>
                      <a:pt x="1123" y="1630"/>
                      <a:pt x="1122" y="1625"/>
                    </a:cubicBezTo>
                    <a:lnTo>
                      <a:pt x="1122" y="1625"/>
                    </a:lnTo>
                    <a:cubicBezTo>
                      <a:pt x="1123" y="1633"/>
                      <a:pt x="1119" y="1646"/>
                      <a:pt x="1116" y="1651"/>
                    </a:cubicBezTo>
                    <a:cubicBezTo>
                      <a:pt x="1115" y="1646"/>
                      <a:pt x="1118" y="1638"/>
                      <a:pt x="1116" y="1633"/>
                    </a:cubicBezTo>
                    <a:cubicBezTo>
                      <a:pt x="1116" y="1631"/>
                      <a:pt x="1115" y="1630"/>
                      <a:pt x="1115" y="1627"/>
                    </a:cubicBezTo>
                    <a:cubicBezTo>
                      <a:pt x="1113" y="1631"/>
                      <a:pt x="1115" y="1635"/>
                      <a:pt x="1113" y="1638"/>
                    </a:cubicBezTo>
                    <a:cubicBezTo>
                      <a:pt x="1112" y="1643"/>
                      <a:pt x="1109" y="1644"/>
                      <a:pt x="1104" y="1647"/>
                    </a:cubicBezTo>
                    <a:cubicBezTo>
                      <a:pt x="1100" y="1633"/>
                      <a:pt x="1094" y="1619"/>
                      <a:pt x="1090" y="1603"/>
                    </a:cubicBezTo>
                    <a:cubicBezTo>
                      <a:pt x="1089" y="1599"/>
                      <a:pt x="1086" y="1576"/>
                      <a:pt x="1086" y="1576"/>
                    </a:cubicBezTo>
                    <a:cubicBezTo>
                      <a:pt x="1086" y="1576"/>
                      <a:pt x="1086" y="1577"/>
                      <a:pt x="1086" y="1577"/>
                    </a:cubicBezTo>
                    <a:cubicBezTo>
                      <a:pt x="1086" y="1596"/>
                      <a:pt x="1071" y="1614"/>
                      <a:pt x="1077" y="1631"/>
                    </a:cubicBezTo>
                    <a:cubicBezTo>
                      <a:pt x="1067" y="1621"/>
                      <a:pt x="1058" y="1592"/>
                      <a:pt x="1059" y="1576"/>
                    </a:cubicBezTo>
                    <a:lnTo>
                      <a:pt x="1059" y="1576"/>
                    </a:lnTo>
                    <a:cubicBezTo>
                      <a:pt x="1058" y="1592"/>
                      <a:pt x="1054" y="1603"/>
                      <a:pt x="1052" y="1619"/>
                    </a:cubicBezTo>
                    <a:cubicBezTo>
                      <a:pt x="1049" y="1603"/>
                      <a:pt x="1030" y="1565"/>
                      <a:pt x="1013" y="1564"/>
                    </a:cubicBezTo>
                    <a:lnTo>
                      <a:pt x="1013" y="1564"/>
                    </a:lnTo>
                    <a:cubicBezTo>
                      <a:pt x="1017" y="1571"/>
                      <a:pt x="1029" y="1611"/>
                      <a:pt x="1019" y="1619"/>
                    </a:cubicBezTo>
                    <a:cubicBezTo>
                      <a:pt x="1016" y="1614"/>
                      <a:pt x="1017" y="1606"/>
                      <a:pt x="1014" y="1600"/>
                    </a:cubicBezTo>
                    <a:cubicBezTo>
                      <a:pt x="1013" y="1595"/>
                      <a:pt x="1007" y="1590"/>
                      <a:pt x="1003" y="1587"/>
                    </a:cubicBezTo>
                    <a:lnTo>
                      <a:pt x="1003" y="1587"/>
                    </a:lnTo>
                    <a:cubicBezTo>
                      <a:pt x="1004" y="1590"/>
                      <a:pt x="1008" y="1599"/>
                      <a:pt x="1005" y="1603"/>
                    </a:cubicBezTo>
                    <a:cubicBezTo>
                      <a:pt x="1005" y="1603"/>
                      <a:pt x="1001" y="1592"/>
                      <a:pt x="998" y="1589"/>
                    </a:cubicBezTo>
                    <a:cubicBezTo>
                      <a:pt x="994" y="1583"/>
                      <a:pt x="987" y="1577"/>
                      <a:pt x="978" y="1574"/>
                    </a:cubicBezTo>
                    <a:lnTo>
                      <a:pt x="978" y="1574"/>
                    </a:lnTo>
                    <a:cubicBezTo>
                      <a:pt x="978" y="1574"/>
                      <a:pt x="979" y="1576"/>
                      <a:pt x="979" y="1576"/>
                    </a:cubicBezTo>
                    <a:cubicBezTo>
                      <a:pt x="982" y="1580"/>
                      <a:pt x="987" y="1583"/>
                      <a:pt x="989" y="1586"/>
                    </a:cubicBezTo>
                    <a:cubicBezTo>
                      <a:pt x="989" y="1587"/>
                      <a:pt x="989" y="1590"/>
                      <a:pt x="989" y="1592"/>
                    </a:cubicBezTo>
                    <a:cubicBezTo>
                      <a:pt x="991" y="1592"/>
                      <a:pt x="991" y="1593"/>
                      <a:pt x="989" y="1593"/>
                    </a:cubicBezTo>
                    <a:cubicBezTo>
                      <a:pt x="988" y="1593"/>
                      <a:pt x="988" y="1590"/>
                      <a:pt x="988" y="1589"/>
                    </a:cubicBezTo>
                    <a:cubicBezTo>
                      <a:pt x="984" y="1584"/>
                      <a:pt x="979" y="1579"/>
                      <a:pt x="973" y="1576"/>
                    </a:cubicBezTo>
                    <a:lnTo>
                      <a:pt x="973" y="1576"/>
                    </a:lnTo>
                    <a:cubicBezTo>
                      <a:pt x="975" y="1579"/>
                      <a:pt x="976" y="1583"/>
                      <a:pt x="976" y="1587"/>
                    </a:cubicBezTo>
                    <a:cubicBezTo>
                      <a:pt x="972" y="1584"/>
                      <a:pt x="969" y="1582"/>
                      <a:pt x="965" y="1579"/>
                    </a:cubicBezTo>
                    <a:cubicBezTo>
                      <a:pt x="964" y="1578"/>
                      <a:pt x="964" y="1578"/>
                      <a:pt x="964" y="1578"/>
                    </a:cubicBezTo>
                    <a:lnTo>
                      <a:pt x="964" y="1578"/>
                    </a:lnTo>
                    <a:cubicBezTo>
                      <a:pt x="961" y="1578"/>
                      <a:pt x="973" y="1601"/>
                      <a:pt x="970" y="1608"/>
                    </a:cubicBezTo>
                    <a:cubicBezTo>
                      <a:pt x="970" y="1608"/>
                      <a:pt x="970" y="1608"/>
                      <a:pt x="970" y="1608"/>
                    </a:cubicBezTo>
                    <a:cubicBezTo>
                      <a:pt x="969" y="1608"/>
                      <a:pt x="962" y="1599"/>
                      <a:pt x="962" y="1599"/>
                    </a:cubicBezTo>
                    <a:cubicBezTo>
                      <a:pt x="947" y="1586"/>
                      <a:pt x="938" y="1583"/>
                      <a:pt x="931" y="1564"/>
                    </a:cubicBezTo>
                    <a:lnTo>
                      <a:pt x="931" y="1564"/>
                    </a:lnTo>
                    <a:cubicBezTo>
                      <a:pt x="934" y="1576"/>
                      <a:pt x="932" y="1590"/>
                      <a:pt x="935" y="1602"/>
                    </a:cubicBezTo>
                    <a:lnTo>
                      <a:pt x="935" y="1602"/>
                    </a:lnTo>
                    <a:cubicBezTo>
                      <a:pt x="933" y="1598"/>
                      <a:pt x="931" y="1593"/>
                      <a:pt x="930" y="1590"/>
                    </a:cubicBezTo>
                    <a:cubicBezTo>
                      <a:pt x="928" y="1586"/>
                      <a:pt x="927" y="1582"/>
                      <a:pt x="924" y="1576"/>
                    </a:cubicBezTo>
                    <a:cubicBezTo>
                      <a:pt x="922" y="1589"/>
                      <a:pt x="921" y="1612"/>
                      <a:pt x="912" y="1619"/>
                    </a:cubicBezTo>
                    <a:cubicBezTo>
                      <a:pt x="909" y="1609"/>
                      <a:pt x="911" y="1596"/>
                      <a:pt x="912" y="1584"/>
                    </a:cubicBezTo>
                    <a:lnTo>
                      <a:pt x="912" y="1584"/>
                    </a:lnTo>
                    <a:cubicBezTo>
                      <a:pt x="910" y="1599"/>
                      <a:pt x="903" y="1614"/>
                      <a:pt x="896" y="1627"/>
                    </a:cubicBezTo>
                    <a:cubicBezTo>
                      <a:pt x="892" y="1616"/>
                      <a:pt x="895" y="1606"/>
                      <a:pt x="895" y="1595"/>
                    </a:cubicBezTo>
                    <a:lnTo>
                      <a:pt x="895" y="1595"/>
                    </a:lnTo>
                    <a:cubicBezTo>
                      <a:pt x="889" y="1608"/>
                      <a:pt x="877" y="1619"/>
                      <a:pt x="870" y="1633"/>
                    </a:cubicBezTo>
                    <a:cubicBezTo>
                      <a:pt x="870" y="1627"/>
                      <a:pt x="871" y="1619"/>
                      <a:pt x="873" y="1614"/>
                    </a:cubicBezTo>
                    <a:cubicBezTo>
                      <a:pt x="874" y="1612"/>
                      <a:pt x="875" y="1609"/>
                      <a:pt x="875" y="1609"/>
                    </a:cubicBezTo>
                    <a:lnTo>
                      <a:pt x="875" y="1609"/>
                    </a:lnTo>
                    <a:cubicBezTo>
                      <a:pt x="875" y="1609"/>
                      <a:pt x="875" y="1609"/>
                      <a:pt x="874" y="1609"/>
                    </a:cubicBezTo>
                    <a:cubicBezTo>
                      <a:pt x="871" y="1614"/>
                      <a:pt x="864" y="1618"/>
                      <a:pt x="863" y="1625"/>
                    </a:cubicBezTo>
                    <a:cubicBezTo>
                      <a:pt x="863" y="1621"/>
                      <a:pt x="864" y="1618"/>
                      <a:pt x="864" y="1614"/>
                    </a:cubicBezTo>
                    <a:lnTo>
                      <a:pt x="864" y="1614"/>
                    </a:lnTo>
                    <a:cubicBezTo>
                      <a:pt x="863" y="1618"/>
                      <a:pt x="860" y="1622"/>
                      <a:pt x="857" y="1627"/>
                    </a:cubicBezTo>
                    <a:cubicBezTo>
                      <a:pt x="855" y="1630"/>
                      <a:pt x="854" y="1633"/>
                      <a:pt x="852" y="1635"/>
                    </a:cubicBezTo>
                    <a:cubicBezTo>
                      <a:pt x="852" y="1637"/>
                      <a:pt x="851" y="1643"/>
                      <a:pt x="851" y="1643"/>
                    </a:cubicBezTo>
                    <a:cubicBezTo>
                      <a:pt x="849" y="1638"/>
                      <a:pt x="851" y="1629"/>
                      <a:pt x="853" y="1623"/>
                    </a:cubicBezTo>
                    <a:lnTo>
                      <a:pt x="853" y="1623"/>
                    </a:lnTo>
                    <a:cubicBezTo>
                      <a:pt x="851" y="1629"/>
                      <a:pt x="846" y="1633"/>
                      <a:pt x="844" y="1640"/>
                    </a:cubicBezTo>
                    <a:cubicBezTo>
                      <a:pt x="842" y="1634"/>
                      <a:pt x="845" y="1630"/>
                      <a:pt x="845" y="1624"/>
                    </a:cubicBezTo>
                    <a:lnTo>
                      <a:pt x="845" y="1624"/>
                    </a:lnTo>
                    <a:cubicBezTo>
                      <a:pt x="845" y="1626"/>
                      <a:pt x="840" y="1634"/>
                      <a:pt x="839" y="1634"/>
                    </a:cubicBezTo>
                    <a:cubicBezTo>
                      <a:pt x="839" y="1634"/>
                      <a:pt x="839" y="1634"/>
                      <a:pt x="839" y="1634"/>
                    </a:cubicBezTo>
                    <a:cubicBezTo>
                      <a:pt x="839" y="1634"/>
                      <a:pt x="839" y="1635"/>
                      <a:pt x="839" y="1637"/>
                    </a:cubicBezTo>
                    <a:cubicBezTo>
                      <a:pt x="838" y="1635"/>
                      <a:pt x="839" y="1633"/>
                      <a:pt x="839" y="1631"/>
                    </a:cubicBezTo>
                    <a:cubicBezTo>
                      <a:pt x="839" y="1628"/>
                      <a:pt x="836" y="1624"/>
                      <a:pt x="835" y="1621"/>
                    </a:cubicBezTo>
                    <a:cubicBezTo>
                      <a:pt x="835" y="1619"/>
                      <a:pt x="828" y="1615"/>
                      <a:pt x="828" y="1615"/>
                    </a:cubicBezTo>
                    <a:lnTo>
                      <a:pt x="828" y="1615"/>
                    </a:lnTo>
                    <a:cubicBezTo>
                      <a:pt x="828" y="1618"/>
                      <a:pt x="832" y="1624"/>
                      <a:pt x="834" y="1628"/>
                    </a:cubicBezTo>
                    <a:cubicBezTo>
                      <a:pt x="829" y="1622"/>
                      <a:pt x="826" y="1616"/>
                      <a:pt x="818" y="1616"/>
                    </a:cubicBezTo>
                    <a:cubicBezTo>
                      <a:pt x="819" y="1619"/>
                      <a:pt x="831" y="1631"/>
                      <a:pt x="825" y="1635"/>
                    </a:cubicBezTo>
                    <a:lnTo>
                      <a:pt x="823" y="1635"/>
                    </a:lnTo>
                    <a:cubicBezTo>
                      <a:pt x="818" y="1625"/>
                      <a:pt x="809" y="1616"/>
                      <a:pt x="799" y="1612"/>
                    </a:cubicBezTo>
                    <a:cubicBezTo>
                      <a:pt x="796" y="1611"/>
                      <a:pt x="793" y="1611"/>
                      <a:pt x="790" y="1609"/>
                    </a:cubicBezTo>
                    <a:cubicBezTo>
                      <a:pt x="788" y="1609"/>
                      <a:pt x="787" y="1608"/>
                      <a:pt x="785" y="1608"/>
                    </a:cubicBezTo>
                    <a:lnTo>
                      <a:pt x="785" y="1608"/>
                    </a:lnTo>
                    <a:cubicBezTo>
                      <a:pt x="791" y="1611"/>
                      <a:pt x="799" y="1619"/>
                      <a:pt x="803" y="1625"/>
                    </a:cubicBezTo>
                    <a:cubicBezTo>
                      <a:pt x="797" y="1621"/>
                      <a:pt x="790" y="1618"/>
                      <a:pt x="783" y="1616"/>
                    </a:cubicBezTo>
                    <a:lnTo>
                      <a:pt x="783" y="1616"/>
                    </a:lnTo>
                    <a:cubicBezTo>
                      <a:pt x="785" y="1618"/>
                      <a:pt x="790" y="1622"/>
                      <a:pt x="791" y="1625"/>
                    </a:cubicBezTo>
                    <a:cubicBezTo>
                      <a:pt x="774" y="1621"/>
                      <a:pt x="755" y="1618"/>
                      <a:pt x="733" y="1615"/>
                    </a:cubicBezTo>
                    <a:lnTo>
                      <a:pt x="733" y="1615"/>
                    </a:lnTo>
                    <a:cubicBezTo>
                      <a:pt x="755" y="1626"/>
                      <a:pt x="773" y="1634"/>
                      <a:pt x="755" y="1634"/>
                    </a:cubicBezTo>
                    <a:cubicBezTo>
                      <a:pt x="750" y="1634"/>
                      <a:pt x="743" y="1634"/>
                      <a:pt x="733" y="1633"/>
                    </a:cubicBezTo>
                    <a:lnTo>
                      <a:pt x="733" y="1633"/>
                    </a:lnTo>
                    <a:cubicBezTo>
                      <a:pt x="747" y="1634"/>
                      <a:pt x="758" y="1643"/>
                      <a:pt x="771" y="1647"/>
                    </a:cubicBezTo>
                    <a:cubicBezTo>
                      <a:pt x="775" y="1647"/>
                      <a:pt x="781" y="1649"/>
                      <a:pt x="784" y="1650"/>
                    </a:cubicBezTo>
                    <a:cubicBezTo>
                      <a:pt x="780" y="1650"/>
                      <a:pt x="775" y="1649"/>
                      <a:pt x="771" y="1647"/>
                    </a:cubicBezTo>
                    <a:cubicBezTo>
                      <a:pt x="765" y="1646"/>
                      <a:pt x="759" y="1645"/>
                      <a:pt x="753" y="1645"/>
                    </a:cubicBezTo>
                    <a:cubicBezTo>
                      <a:pt x="745" y="1645"/>
                      <a:pt x="739" y="1646"/>
                      <a:pt x="736" y="1649"/>
                    </a:cubicBezTo>
                    <a:cubicBezTo>
                      <a:pt x="745" y="1650"/>
                      <a:pt x="752" y="1653"/>
                      <a:pt x="758" y="1657"/>
                    </a:cubicBezTo>
                    <a:cubicBezTo>
                      <a:pt x="747" y="1657"/>
                      <a:pt x="737" y="1654"/>
                      <a:pt x="732" y="1654"/>
                    </a:cubicBezTo>
                    <a:cubicBezTo>
                      <a:pt x="726" y="1654"/>
                      <a:pt x="726" y="1657"/>
                      <a:pt x="734" y="1667"/>
                    </a:cubicBezTo>
                    <a:cubicBezTo>
                      <a:pt x="726" y="1666"/>
                      <a:pt x="720" y="1665"/>
                      <a:pt x="716" y="1665"/>
                    </a:cubicBezTo>
                    <a:cubicBezTo>
                      <a:pt x="711" y="1665"/>
                      <a:pt x="713" y="1668"/>
                      <a:pt x="723" y="1676"/>
                    </a:cubicBezTo>
                    <a:cubicBezTo>
                      <a:pt x="719" y="1676"/>
                      <a:pt x="714" y="1676"/>
                      <a:pt x="711" y="1676"/>
                    </a:cubicBezTo>
                    <a:cubicBezTo>
                      <a:pt x="701" y="1676"/>
                      <a:pt x="695" y="1678"/>
                      <a:pt x="708" y="1686"/>
                    </a:cubicBezTo>
                    <a:cubicBezTo>
                      <a:pt x="706" y="1686"/>
                      <a:pt x="704" y="1686"/>
                      <a:pt x="702" y="1686"/>
                    </a:cubicBezTo>
                    <a:cubicBezTo>
                      <a:pt x="696" y="1686"/>
                      <a:pt x="690" y="1687"/>
                      <a:pt x="685" y="1689"/>
                    </a:cubicBezTo>
                    <a:cubicBezTo>
                      <a:pt x="689" y="1695"/>
                      <a:pt x="700" y="1697"/>
                      <a:pt x="704" y="1698"/>
                    </a:cubicBezTo>
                    <a:cubicBezTo>
                      <a:pt x="700" y="1698"/>
                      <a:pt x="694" y="1697"/>
                      <a:pt x="689" y="1697"/>
                    </a:cubicBezTo>
                    <a:cubicBezTo>
                      <a:pt x="678" y="1697"/>
                      <a:pt x="666" y="1699"/>
                      <a:pt x="657" y="1702"/>
                    </a:cubicBezTo>
                    <a:cubicBezTo>
                      <a:pt x="657" y="1698"/>
                      <a:pt x="657" y="1695"/>
                      <a:pt x="656" y="1692"/>
                    </a:cubicBezTo>
                    <a:cubicBezTo>
                      <a:pt x="646" y="1592"/>
                      <a:pt x="653" y="1570"/>
                      <a:pt x="666" y="1547"/>
                    </a:cubicBezTo>
                    <a:cubicBezTo>
                      <a:pt x="681" y="1525"/>
                      <a:pt x="818" y="1331"/>
                      <a:pt x="871" y="1251"/>
                    </a:cubicBezTo>
                    <a:cubicBezTo>
                      <a:pt x="925" y="1171"/>
                      <a:pt x="1021" y="992"/>
                      <a:pt x="1064" y="939"/>
                    </a:cubicBezTo>
                    <a:cubicBezTo>
                      <a:pt x="1104" y="885"/>
                      <a:pt x="1125" y="850"/>
                      <a:pt x="1153" y="821"/>
                    </a:cubicBezTo>
                    <a:cubicBezTo>
                      <a:pt x="1180" y="792"/>
                      <a:pt x="1217" y="763"/>
                      <a:pt x="1222" y="758"/>
                    </a:cubicBezTo>
                    <a:cubicBezTo>
                      <a:pt x="1227" y="753"/>
                      <a:pt x="1253" y="741"/>
                      <a:pt x="1266" y="734"/>
                    </a:cubicBezTo>
                    <a:cubicBezTo>
                      <a:pt x="1310" y="705"/>
                      <a:pt x="1375" y="665"/>
                      <a:pt x="1397" y="645"/>
                    </a:cubicBezTo>
                    <a:cubicBezTo>
                      <a:pt x="1418" y="624"/>
                      <a:pt x="1428" y="601"/>
                      <a:pt x="1444" y="544"/>
                    </a:cubicBezTo>
                    <a:cubicBezTo>
                      <a:pt x="1461" y="488"/>
                      <a:pt x="1472" y="479"/>
                      <a:pt x="1491" y="461"/>
                    </a:cubicBezTo>
                    <a:cubicBezTo>
                      <a:pt x="1509" y="444"/>
                      <a:pt x="1520" y="431"/>
                      <a:pt x="1520" y="429"/>
                    </a:cubicBezTo>
                    <a:cubicBezTo>
                      <a:pt x="1521" y="426"/>
                      <a:pt x="1521" y="412"/>
                      <a:pt x="1512" y="407"/>
                    </a:cubicBezTo>
                    <a:cubicBezTo>
                      <a:pt x="1510" y="406"/>
                      <a:pt x="1506" y="406"/>
                      <a:pt x="1501" y="406"/>
                    </a:cubicBezTo>
                    <a:cubicBezTo>
                      <a:pt x="1487" y="406"/>
                      <a:pt x="1462" y="411"/>
                      <a:pt x="1442" y="428"/>
                    </a:cubicBezTo>
                    <a:cubicBezTo>
                      <a:pt x="1416" y="448"/>
                      <a:pt x="1381" y="493"/>
                      <a:pt x="1381" y="495"/>
                    </a:cubicBezTo>
                    <a:lnTo>
                      <a:pt x="1370" y="506"/>
                    </a:lnTo>
                    <a:cubicBezTo>
                      <a:pt x="1370" y="485"/>
                      <a:pt x="1371" y="442"/>
                      <a:pt x="1374" y="432"/>
                    </a:cubicBezTo>
                    <a:cubicBezTo>
                      <a:pt x="1377" y="423"/>
                      <a:pt x="1394" y="397"/>
                      <a:pt x="1394" y="396"/>
                    </a:cubicBezTo>
                    <a:cubicBezTo>
                      <a:pt x="1412" y="370"/>
                      <a:pt x="1445" y="316"/>
                      <a:pt x="1456" y="284"/>
                    </a:cubicBezTo>
                    <a:cubicBezTo>
                      <a:pt x="1466" y="253"/>
                      <a:pt x="1474" y="231"/>
                      <a:pt x="1474" y="228"/>
                    </a:cubicBezTo>
                    <a:cubicBezTo>
                      <a:pt x="1474" y="227"/>
                      <a:pt x="1477" y="214"/>
                      <a:pt x="1476" y="211"/>
                    </a:cubicBezTo>
                    <a:cubicBezTo>
                      <a:pt x="1475" y="210"/>
                      <a:pt x="1468" y="198"/>
                      <a:pt x="1459" y="198"/>
                    </a:cubicBezTo>
                    <a:cubicBezTo>
                      <a:pt x="1457" y="198"/>
                      <a:pt x="1454" y="199"/>
                      <a:pt x="1451" y="202"/>
                    </a:cubicBezTo>
                    <a:cubicBezTo>
                      <a:pt x="1440" y="214"/>
                      <a:pt x="1402" y="266"/>
                      <a:pt x="1393" y="284"/>
                    </a:cubicBezTo>
                    <a:cubicBezTo>
                      <a:pt x="1384" y="300"/>
                      <a:pt x="1365" y="326"/>
                      <a:pt x="1355" y="340"/>
                    </a:cubicBezTo>
                    <a:lnTo>
                      <a:pt x="1335" y="352"/>
                    </a:lnTo>
                    <a:cubicBezTo>
                      <a:pt x="1339" y="339"/>
                      <a:pt x="1348" y="314"/>
                      <a:pt x="1354" y="305"/>
                    </a:cubicBezTo>
                    <a:cubicBezTo>
                      <a:pt x="1358" y="298"/>
                      <a:pt x="1383" y="246"/>
                      <a:pt x="1386" y="237"/>
                    </a:cubicBezTo>
                    <a:cubicBezTo>
                      <a:pt x="1389" y="228"/>
                      <a:pt x="1415" y="211"/>
                      <a:pt x="1412" y="201"/>
                    </a:cubicBezTo>
                    <a:cubicBezTo>
                      <a:pt x="1409" y="189"/>
                      <a:pt x="1403" y="190"/>
                      <a:pt x="1412" y="177"/>
                    </a:cubicBezTo>
                    <a:cubicBezTo>
                      <a:pt x="1421" y="164"/>
                      <a:pt x="1435" y="154"/>
                      <a:pt x="1435" y="148"/>
                    </a:cubicBezTo>
                    <a:cubicBezTo>
                      <a:pt x="1437" y="141"/>
                      <a:pt x="1447" y="119"/>
                      <a:pt x="1435" y="115"/>
                    </a:cubicBezTo>
                    <a:cubicBezTo>
                      <a:pt x="1422" y="110"/>
                      <a:pt x="1415" y="109"/>
                      <a:pt x="1412" y="109"/>
                    </a:cubicBezTo>
                    <a:cubicBezTo>
                      <a:pt x="1410" y="106"/>
                      <a:pt x="1406" y="100"/>
                      <a:pt x="1407" y="91"/>
                    </a:cubicBezTo>
                    <a:cubicBezTo>
                      <a:pt x="1407" y="84"/>
                      <a:pt x="1399" y="75"/>
                      <a:pt x="1394" y="69"/>
                    </a:cubicBezTo>
                    <a:cubicBezTo>
                      <a:pt x="1393" y="69"/>
                      <a:pt x="1391" y="69"/>
                      <a:pt x="1388" y="69"/>
                    </a:cubicBezTo>
                    <a:cubicBezTo>
                      <a:pt x="1381" y="69"/>
                      <a:pt x="1371" y="73"/>
                      <a:pt x="1361" y="100"/>
                    </a:cubicBezTo>
                    <a:cubicBezTo>
                      <a:pt x="1348" y="135"/>
                      <a:pt x="1327" y="179"/>
                      <a:pt x="1320" y="187"/>
                    </a:cubicBezTo>
                    <a:cubicBezTo>
                      <a:pt x="1311" y="196"/>
                      <a:pt x="1288" y="222"/>
                      <a:pt x="1272" y="240"/>
                    </a:cubicBezTo>
                    <a:cubicBezTo>
                      <a:pt x="1256" y="259"/>
                      <a:pt x="1244" y="285"/>
                      <a:pt x="1230" y="308"/>
                    </a:cubicBezTo>
                    <a:cubicBezTo>
                      <a:pt x="1214" y="332"/>
                      <a:pt x="1211" y="333"/>
                      <a:pt x="1186" y="349"/>
                    </a:cubicBezTo>
                    <a:cubicBezTo>
                      <a:pt x="1163" y="365"/>
                      <a:pt x="1145" y="419"/>
                      <a:pt x="1141" y="463"/>
                    </a:cubicBezTo>
                    <a:cubicBezTo>
                      <a:pt x="1137" y="508"/>
                      <a:pt x="1122" y="573"/>
                      <a:pt x="1099" y="597"/>
                    </a:cubicBezTo>
                    <a:cubicBezTo>
                      <a:pt x="1077" y="620"/>
                      <a:pt x="1046" y="640"/>
                      <a:pt x="1040" y="646"/>
                    </a:cubicBezTo>
                    <a:cubicBezTo>
                      <a:pt x="1035" y="651"/>
                      <a:pt x="1013" y="708"/>
                      <a:pt x="1000" y="729"/>
                    </a:cubicBezTo>
                    <a:cubicBezTo>
                      <a:pt x="987" y="750"/>
                      <a:pt x="924" y="827"/>
                      <a:pt x="906" y="846"/>
                    </a:cubicBezTo>
                    <a:cubicBezTo>
                      <a:pt x="889" y="863"/>
                      <a:pt x="717" y="1028"/>
                      <a:pt x="666" y="1089"/>
                    </a:cubicBezTo>
                    <a:cubicBezTo>
                      <a:pt x="614" y="1150"/>
                      <a:pt x="519" y="1270"/>
                      <a:pt x="481" y="1327"/>
                    </a:cubicBezTo>
                    <a:cubicBezTo>
                      <a:pt x="443" y="1382"/>
                      <a:pt x="391" y="1494"/>
                      <a:pt x="381" y="1557"/>
                    </a:cubicBezTo>
                    <a:cubicBezTo>
                      <a:pt x="370" y="1618"/>
                      <a:pt x="314" y="1832"/>
                      <a:pt x="306" y="1883"/>
                    </a:cubicBezTo>
                    <a:cubicBezTo>
                      <a:pt x="299" y="1934"/>
                      <a:pt x="295" y="2077"/>
                      <a:pt x="281" y="2112"/>
                    </a:cubicBezTo>
                    <a:cubicBezTo>
                      <a:pt x="270" y="2147"/>
                      <a:pt x="242" y="2244"/>
                      <a:pt x="235" y="2257"/>
                    </a:cubicBezTo>
                    <a:cubicBezTo>
                      <a:pt x="229" y="2271"/>
                      <a:pt x="209" y="2373"/>
                      <a:pt x="233" y="2466"/>
                    </a:cubicBezTo>
                    <a:cubicBezTo>
                      <a:pt x="260" y="2559"/>
                      <a:pt x="276" y="2585"/>
                      <a:pt x="280" y="2627"/>
                    </a:cubicBezTo>
                    <a:cubicBezTo>
                      <a:pt x="286" y="2668"/>
                      <a:pt x="280" y="2703"/>
                      <a:pt x="279" y="2734"/>
                    </a:cubicBezTo>
                    <a:cubicBezTo>
                      <a:pt x="277" y="2764"/>
                      <a:pt x="261" y="2901"/>
                      <a:pt x="273" y="2968"/>
                    </a:cubicBezTo>
                    <a:cubicBezTo>
                      <a:pt x="276" y="2986"/>
                      <a:pt x="279" y="2999"/>
                      <a:pt x="281" y="3009"/>
                    </a:cubicBezTo>
                    <a:lnTo>
                      <a:pt x="270" y="3021"/>
                    </a:lnTo>
                    <a:lnTo>
                      <a:pt x="271" y="3022"/>
                    </a:lnTo>
                    <a:lnTo>
                      <a:pt x="271" y="3022"/>
                    </a:lnTo>
                    <a:lnTo>
                      <a:pt x="265" y="3021"/>
                    </a:lnTo>
                    <a:lnTo>
                      <a:pt x="265" y="3021"/>
                    </a:lnTo>
                    <a:cubicBezTo>
                      <a:pt x="265" y="3027"/>
                      <a:pt x="267" y="3041"/>
                      <a:pt x="271" y="3072"/>
                    </a:cubicBezTo>
                    <a:cubicBezTo>
                      <a:pt x="277" y="3136"/>
                      <a:pt x="306" y="3214"/>
                      <a:pt x="314" y="3277"/>
                    </a:cubicBezTo>
                    <a:cubicBezTo>
                      <a:pt x="319" y="3341"/>
                      <a:pt x="295" y="3338"/>
                      <a:pt x="305" y="3365"/>
                    </a:cubicBezTo>
                    <a:cubicBezTo>
                      <a:pt x="314" y="3391"/>
                      <a:pt x="332" y="3455"/>
                      <a:pt x="340" y="3506"/>
                    </a:cubicBezTo>
                    <a:cubicBezTo>
                      <a:pt x="347" y="3557"/>
                      <a:pt x="321" y="3579"/>
                      <a:pt x="316" y="3617"/>
                    </a:cubicBezTo>
                    <a:cubicBezTo>
                      <a:pt x="314" y="3653"/>
                      <a:pt x="270" y="3711"/>
                      <a:pt x="302" y="3765"/>
                    </a:cubicBezTo>
                    <a:cubicBezTo>
                      <a:pt x="334" y="3819"/>
                      <a:pt x="344" y="3845"/>
                      <a:pt x="340" y="3882"/>
                    </a:cubicBezTo>
                    <a:cubicBezTo>
                      <a:pt x="337" y="3920"/>
                      <a:pt x="343" y="3982"/>
                      <a:pt x="341" y="3995"/>
                    </a:cubicBezTo>
                    <a:cubicBezTo>
                      <a:pt x="341" y="3997"/>
                      <a:pt x="347" y="4000"/>
                      <a:pt x="357" y="4003"/>
                    </a:cubicBezTo>
                    <a:cubicBezTo>
                      <a:pt x="354" y="4017"/>
                      <a:pt x="344" y="4032"/>
                      <a:pt x="324" y="4043"/>
                    </a:cubicBezTo>
                    <a:lnTo>
                      <a:pt x="321" y="4045"/>
                    </a:lnTo>
                    <a:cubicBezTo>
                      <a:pt x="319" y="4046"/>
                      <a:pt x="316" y="4048"/>
                      <a:pt x="314" y="4049"/>
                    </a:cubicBezTo>
                    <a:cubicBezTo>
                      <a:pt x="284" y="4065"/>
                      <a:pt x="261" y="4071"/>
                      <a:pt x="244" y="4081"/>
                    </a:cubicBezTo>
                    <a:cubicBezTo>
                      <a:pt x="232" y="4087"/>
                      <a:pt x="223" y="4094"/>
                      <a:pt x="217" y="4109"/>
                    </a:cubicBezTo>
                    <a:cubicBezTo>
                      <a:pt x="201" y="4144"/>
                      <a:pt x="149" y="4164"/>
                      <a:pt x="163" y="4266"/>
                    </a:cubicBezTo>
                    <a:cubicBezTo>
                      <a:pt x="178" y="4368"/>
                      <a:pt x="187" y="4406"/>
                      <a:pt x="171" y="4442"/>
                    </a:cubicBezTo>
                    <a:cubicBezTo>
                      <a:pt x="155" y="4479"/>
                      <a:pt x="193" y="4482"/>
                      <a:pt x="150" y="4528"/>
                    </a:cubicBezTo>
                    <a:cubicBezTo>
                      <a:pt x="108" y="4574"/>
                      <a:pt x="101" y="4523"/>
                      <a:pt x="117" y="4613"/>
                    </a:cubicBezTo>
                    <a:cubicBezTo>
                      <a:pt x="133" y="4702"/>
                      <a:pt x="142" y="4741"/>
                      <a:pt x="137" y="4778"/>
                    </a:cubicBezTo>
                    <a:cubicBezTo>
                      <a:pt x="133" y="4815"/>
                      <a:pt x="200" y="4772"/>
                      <a:pt x="142" y="4853"/>
                    </a:cubicBezTo>
                    <a:cubicBezTo>
                      <a:pt x="83" y="4936"/>
                      <a:pt x="38" y="5019"/>
                      <a:pt x="56" y="5097"/>
                    </a:cubicBezTo>
                    <a:cubicBezTo>
                      <a:pt x="72" y="5174"/>
                      <a:pt x="40" y="5245"/>
                      <a:pt x="21" y="5306"/>
                    </a:cubicBezTo>
                    <a:cubicBezTo>
                      <a:pt x="3" y="5366"/>
                      <a:pt x="0" y="5392"/>
                      <a:pt x="59" y="5434"/>
                    </a:cubicBezTo>
                    <a:cubicBezTo>
                      <a:pt x="111" y="5474"/>
                      <a:pt x="178" y="5474"/>
                      <a:pt x="179" y="5491"/>
                    </a:cubicBezTo>
                    <a:cubicBezTo>
                      <a:pt x="179" y="5493"/>
                      <a:pt x="179" y="5493"/>
                      <a:pt x="179" y="5494"/>
                    </a:cubicBezTo>
                    <a:cubicBezTo>
                      <a:pt x="179" y="5496"/>
                      <a:pt x="178" y="5496"/>
                      <a:pt x="178" y="5497"/>
                    </a:cubicBezTo>
                    <a:cubicBezTo>
                      <a:pt x="163" y="5520"/>
                      <a:pt x="174" y="5535"/>
                      <a:pt x="172" y="5547"/>
                    </a:cubicBezTo>
                    <a:cubicBezTo>
                      <a:pt x="172" y="5551"/>
                      <a:pt x="191" y="5566"/>
                      <a:pt x="222" y="5583"/>
                    </a:cubicBezTo>
                    <a:cubicBezTo>
                      <a:pt x="223" y="5618"/>
                      <a:pt x="223" y="5668"/>
                      <a:pt x="222" y="5678"/>
                    </a:cubicBezTo>
                    <a:cubicBezTo>
                      <a:pt x="222" y="5689"/>
                      <a:pt x="222" y="5803"/>
                      <a:pt x="229" y="5867"/>
                    </a:cubicBezTo>
                    <a:cubicBezTo>
                      <a:pt x="235" y="5930"/>
                      <a:pt x="216" y="6116"/>
                      <a:pt x="185" y="6176"/>
                    </a:cubicBezTo>
                    <a:cubicBezTo>
                      <a:pt x="153" y="6236"/>
                      <a:pt x="111" y="6419"/>
                      <a:pt x="112" y="6520"/>
                    </a:cubicBezTo>
                    <a:cubicBezTo>
                      <a:pt x="115" y="6620"/>
                      <a:pt x="137" y="7024"/>
                      <a:pt x="134" y="7050"/>
                    </a:cubicBezTo>
                    <a:cubicBezTo>
                      <a:pt x="133" y="7063"/>
                      <a:pt x="131" y="7115"/>
                      <a:pt x="129" y="7169"/>
                    </a:cubicBezTo>
                    <a:lnTo>
                      <a:pt x="123" y="7169"/>
                    </a:lnTo>
                    <a:cubicBezTo>
                      <a:pt x="123" y="7247"/>
                      <a:pt x="121" y="7384"/>
                      <a:pt x="117" y="7474"/>
                    </a:cubicBezTo>
                    <a:cubicBezTo>
                      <a:pt x="117" y="7474"/>
                      <a:pt x="117" y="7474"/>
                      <a:pt x="117" y="7475"/>
                    </a:cubicBezTo>
                    <a:cubicBezTo>
                      <a:pt x="115" y="7491"/>
                      <a:pt x="114" y="7507"/>
                      <a:pt x="112" y="7519"/>
                    </a:cubicBezTo>
                    <a:cubicBezTo>
                      <a:pt x="112" y="7520"/>
                      <a:pt x="112" y="7520"/>
                      <a:pt x="112" y="7520"/>
                    </a:cubicBezTo>
                    <a:cubicBezTo>
                      <a:pt x="112" y="7523"/>
                      <a:pt x="112" y="7526"/>
                      <a:pt x="112" y="7529"/>
                    </a:cubicBezTo>
                    <a:cubicBezTo>
                      <a:pt x="104" y="7520"/>
                      <a:pt x="98" y="7513"/>
                      <a:pt x="95" y="7509"/>
                    </a:cubicBezTo>
                    <a:lnTo>
                      <a:pt x="48" y="7605"/>
                    </a:lnTo>
                    <a:cubicBezTo>
                      <a:pt x="50" y="7630"/>
                      <a:pt x="53" y="7681"/>
                      <a:pt x="48" y="7719"/>
                    </a:cubicBezTo>
                    <a:cubicBezTo>
                      <a:pt x="45" y="7755"/>
                      <a:pt x="31" y="7905"/>
                      <a:pt x="40" y="7931"/>
                    </a:cubicBezTo>
                    <a:cubicBezTo>
                      <a:pt x="50" y="7956"/>
                      <a:pt x="80" y="8035"/>
                      <a:pt x="76" y="8073"/>
                    </a:cubicBezTo>
                    <a:cubicBezTo>
                      <a:pt x="73" y="8109"/>
                      <a:pt x="82" y="8260"/>
                      <a:pt x="142" y="8293"/>
                    </a:cubicBezTo>
                    <a:cubicBezTo>
                      <a:pt x="194" y="8319"/>
                      <a:pt x="291" y="8370"/>
                      <a:pt x="358" y="8370"/>
                    </a:cubicBezTo>
                    <a:cubicBezTo>
                      <a:pt x="368" y="8370"/>
                      <a:pt x="377" y="8369"/>
                      <a:pt x="385" y="8367"/>
                    </a:cubicBezTo>
                    <a:cubicBezTo>
                      <a:pt x="450" y="8348"/>
                      <a:pt x="464" y="8338"/>
                      <a:pt x="471" y="8262"/>
                    </a:cubicBezTo>
                    <a:cubicBezTo>
                      <a:pt x="478" y="8188"/>
                      <a:pt x="480" y="8062"/>
                      <a:pt x="437" y="7984"/>
                    </a:cubicBezTo>
                    <a:cubicBezTo>
                      <a:pt x="434" y="7978"/>
                      <a:pt x="431" y="7973"/>
                      <a:pt x="430" y="7969"/>
                    </a:cubicBezTo>
                    <a:cubicBezTo>
                      <a:pt x="429" y="7966"/>
                      <a:pt x="427" y="7965"/>
                      <a:pt x="427" y="7963"/>
                    </a:cubicBezTo>
                    <a:cubicBezTo>
                      <a:pt x="426" y="7960"/>
                      <a:pt x="424" y="7957"/>
                      <a:pt x="423" y="7955"/>
                    </a:cubicBezTo>
                    <a:lnTo>
                      <a:pt x="420" y="7947"/>
                    </a:lnTo>
                    <a:cubicBezTo>
                      <a:pt x="418" y="7944"/>
                      <a:pt x="417" y="7941"/>
                      <a:pt x="417" y="7939"/>
                    </a:cubicBezTo>
                    <a:lnTo>
                      <a:pt x="414" y="7933"/>
                    </a:lnTo>
                    <a:cubicBezTo>
                      <a:pt x="413" y="7930"/>
                      <a:pt x="411" y="7927"/>
                      <a:pt x="411" y="7924"/>
                    </a:cubicBezTo>
                    <a:cubicBezTo>
                      <a:pt x="410" y="7921"/>
                      <a:pt x="410" y="7920"/>
                      <a:pt x="408" y="7917"/>
                    </a:cubicBezTo>
                    <a:cubicBezTo>
                      <a:pt x="408" y="7914"/>
                      <a:pt x="407" y="7912"/>
                      <a:pt x="405" y="7909"/>
                    </a:cubicBezTo>
                    <a:cubicBezTo>
                      <a:pt x="405" y="7906"/>
                      <a:pt x="404" y="7904"/>
                      <a:pt x="404" y="7902"/>
                    </a:cubicBezTo>
                    <a:cubicBezTo>
                      <a:pt x="402" y="7899"/>
                      <a:pt x="402" y="7896"/>
                      <a:pt x="401" y="7895"/>
                    </a:cubicBezTo>
                    <a:cubicBezTo>
                      <a:pt x="401" y="7892"/>
                      <a:pt x="399" y="7889"/>
                      <a:pt x="399" y="7886"/>
                    </a:cubicBezTo>
                    <a:cubicBezTo>
                      <a:pt x="398" y="7883"/>
                      <a:pt x="398" y="7882"/>
                      <a:pt x="397" y="7879"/>
                    </a:cubicBezTo>
                    <a:cubicBezTo>
                      <a:pt x="397" y="7876"/>
                      <a:pt x="397" y="7873"/>
                      <a:pt x="395" y="7870"/>
                    </a:cubicBezTo>
                    <a:cubicBezTo>
                      <a:pt x="395" y="7869"/>
                      <a:pt x="394" y="7867"/>
                      <a:pt x="394" y="7864"/>
                    </a:cubicBezTo>
                    <a:cubicBezTo>
                      <a:pt x="394" y="7861"/>
                      <a:pt x="392" y="7858"/>
                      <a:pt x="392" y="7855"/>
                    </a:cubicBezTo>
                    <a:cubicBezTo>
                      <a:pt x="392" y="7854"/>
                      <a:pt x="391" y="7853"/>
                      <a:pt x="391" y="7850"/>
                    </a:cubicBezTo>
                    <a:lnTo>
                      <a:pt x="389" y="7841"/>
                    </a:lnTo>
                    <a:cubicBezTo>
                      <a:pt x="389" y="7839"/>
                      <a:pt x="389" y="7838"/>
                      <a:pt x="389" y="7837"/>
                    </a:cubicBezTo>
                    <a:cubicBezTo>
                      <a:pt x="388" y="7832"/>
                      <a:pt x="388" y="7829"/>
                      <a:pt x="388" y="7825"/>
                    </a:cubicBezTo>
                    <a:cubicBezTo>
                      <a:pt x="388" y="7825"/>
                      <a:pt x="388" y="7823"/>
                      <a:pt x="388" y="7823"/>
                    </a:cubicBezTo>
                    <a:cubicBezTo>
                      <a:pt x="385" y="7800"/>
                      <a:pt x="383" y="7777"/>
                      <a:pt x="385" y="7755"/>
                    </a:cubicBezTo>
                    <a:cubicBezTo>
                      <a:pt x="385" y="7749"/>
                      <a:pt x="385" y="7745"/>
                      <a:pt x="386" y="7739"/>
                    </a:cubicBezTo>
                    <a:cubicBezTo>
                      <a:pt x="394" y="7665"/>
                      <a:pt x="405" y="7553"/>
                      <a:pt x="405" y="7541"/>
                    </a:cubicBezTo>
                    <a:cubicBezTo>
                      <a:pt x="407" y="7528"/>
                      <a:pt x="401" y="7510"/>
                      <a:pt x="398" y="7502"/>
                    </a:cubicBezTo>
                    <a:lnTo>
                      <a:pt x="373" y="7487"/>
                    </a:lnTo>
                    <a:cubicBezTo>
                      <a:pt x="371" y="7493"/>
                      <a:pt x="369" y="7499"/>
                      <a:pt x="366" y="7505"/>
                    </a:cubicBezTo>
                    <a:lnTo>
                      <a:pt x="366" y="7505"/>
                    </a:lnTo>
                    <a:cubicBezTo>
                      <a:pt x="375" y="7406"/>
                      <a:pt x="379" y="7282"/>
                      <a:pt x="382" y="7220"/>
                    </a:cubicBezTo>
                    <a:lnTo>
                      <a:pt x="388" y="7158"/>
                    </a:lnTo>
                    <a:cubicBezTo>
                      <a:pt x="385" y="7158"/>
                      <a:pt x="383" y="7159"/>
                      <a:pt x="381" y="7159"/>
                    </a:cubicBezTo>
                    <a:cubicBezTo>
                      <a:pt x="388" y="7132"/>
                      <a:pt x="399" y="7094"/>
                      <a:pt x="410" y="7065"/>
                    </a:cubicBezTo>
                    <a:cubicBezTo>
                      <a:pt x="427" y="7016"/>
                      <a:pt x="500" y="6660"/>
                      <a:pt x="507" y="6597"/>
                    </a:cubicBezTo>
                    <a:cubicBezTo>
                      <a:pt x="513" y="6536"/>
                      <a:pt x="533" y="6336"/>
                      <a:pt x="538" y="6287"/>
                    </a:cubicBezTo>
                    <a:cubicBezTo>
                      <a:pt x="542" y="6237"/>
                      <a:pt x="548" y="6188"/>
                      <a:pt x="592" y="6129"/>
                    </a:cubicBezTo>
                    <a:cubicBezTo>
                      <a:pt x="635" y="6071"/>
                      <a:pt x="646" y="5834"/>
                      <a:pt x="653" y="5771"/>
                    </a:cubicBezTo>
                    <a:cubicBezTo>
                      <a:pt x="656" y="5735"/>
                      <a:pt x="660" y="5686"/>
                      <a:pt x="666" y="5637"/>
                    </a:cubicBezTo>
                    <a:cubicBezTo>
                      <a:pt x="697" y="5634"/>
                      <a:pt x="730" y="5631"/>
                      <a:pt x="730" y="5627"/>
                    </a:cubicBezTo>
                    <a:cubicBezTo>
                      <a:pt x="730" y="5627"/>
                      <a:pt x="743" y="5625"/>
                      <a:pt x="743" y="5625"/>
                    </a:cubicBezTo>
                    <a:lnTo>
                      <a:pt x="743" y="5624"/>
                    </a:lnTo>
                    <a:cubicBezTo>
                      <a:pt x="743" y="5619"/>
                      <a:pt x="730" y="5609"/>
                      <a:pt x="732" y="5596"/>
                    </a:cubicBezTo>
                    <a:cubicBezTo>
                      <a:pt x="732" y="5596"/>
                      <a:pt x="724" y="5595"/>
                      <a:pt x="724" y="5595"/>
                    </a:cubicBezTo>
                    <a:cubicBezTo>
                      <a:pt x="724" y="5593"/>
                      <a:pt x="721" y="5592"/>
                      <a:pt x="721" y="5590"/>
                    </a:cubicBezTo>
                    <a:cubicBezTo>
                      <a:pt x="721" y="5589"/>
                      <a:pt x="720" y="5589"/>
                      <a:pt x="720" y="5587"/>
                    </a:cubicBezTo>
                    <a:cubicBezTo>
                      <a:pt x="720" y="5586"/>
                      <a:pt x="732" y="5583"/>
                      <a:pt x="732" y="5582"/>
                    </a:cubicBezTo>
                    <a:cubicBezTo>
                      <a:pt x="732" y="5580"/>
                      <a:pt x="743" y="5579"/>
                      <a:pt x="743" y="5577"/>
                    </a:cubicBezTo>
                    <a:lnTo>
                      <a:pt x="743" y="5574"/>
                    </a:lnTo>
                    <a:cubicBezTo>
                      <a:pt x="743" y="5571"/>
                      <a:pt x="732" y="5568"/>
                      <a:pt x="732" y="5566"/>
                    </a:cubicBezTo>
                    <a:cubicBezTo>
                      <a:pt x="732" y="5566"/>
                      <a:pt x="726" y="5566"/>
                      <a:pt x="726" y="5564"/>
                    </a:cubicBezTo>
                    <a:cubicBezTo>
                      <a:pt x="726" y="5561"/>
                      <a:pt x="724" y="5560"/>
                      <a:pt x="724" y="5557"/>
                    </a:cubicBezTo>
                    <a:cubicBezTo>
                      <a:pt x="724" y="5557"/>
                      <a:pt x="723" y="5555"/>
                      <a:pt x="723" y="5555"/>
                    </a:cubicBezTo>
                    <a:cubicBezTo>
                      <a:pt x="723" y="5552"/>
                      <a:pt x="723" y="5550"/>
                      <a:pt x="723" y="5547"/>
                    </a:cubicBezTo>
                    <a:cubicBezTo>
                      <a:pt x="723" y="5547"/>
                      <a:pt x="723" y="5539"/>
                      <a:pt x="723" y="5539"/>
                    </a:cubicBezTo>
                    <a:cubicBezTo>
                      <a:pt x="723" y="5537"/>
                      <a:pt x="723" y="5536"/>
                      <a:pt x="724" y="5536"/>
                    </a:cubicBezTo>
                    <a:cubicBezTo>
                      <a:pt x="724" y="5536"/>
                      <a:pt x="725" y="5542"/>
                      <a:pt x="726" y="5542"/>
                    </a:cubicBezTo>
                    <a:cubicBezTo>
                      <a:pt x="727" y="5542"/>
                      <a:pt x="729" y="5533"/>
                      <a:pt x="730" y="5491"/>
                    </a:cubicBezTo>
                    <a:cubicBezTo>
                      <a:pt x="733" y="5491"/>
                      <a:pt x="737" y="5485"/>
                      <a:pt x="742" y="5485"/>
                    </a:cubicBezTo>
                    <a:cubicBezTo>
                      <a:pt x="742" y="5485"/>
                      <a:pt x="743" y="5485"/>
                      <a:pt x="743" y="5485"/>
                    </a:cubicBezTo>
                    <a:cubicBezTo>
                      <a:pt x="768" y="5487"/>
                      <a:pt x="788" y="5544"/>
                      <a:pt x="797" y="5582"/>
                    </a:cubicBezTo>
                    <a:cubicBezTo>
                      <a:pt x="806" y="5621"/>
                      <a:pt x="812" y="5631"/>
                      <a:pt x="816" y="5635"/>
                    </a:cubicBezTo>
                    <a:cubicBezTo>
                      <a:pt x="828" y="5638"/>
                      <a:pt x="841" y="5643"/>
                      <a:pt x="857" y="5647"/>
                    </a:cubicBezTo>
                    <a:cubicBezTo>
                      <a:pt x="852" y="5663"/>
                      <a:pt x="850" y="5679"/>
                      <a:pt x="848" y="5691"/>
                    </a:cubicBezTo>
                    <a:cubicBezTo>
                      <a:pt x="847" y="5716"/>
                      <a:pt x="820" y="5963"/>
                      <a:pt x="815" y="6026"/>
                    </a:cubicBezTo>
                    <a:cubicBezTo>
                      <a:pt x="809" y="6089"/>
                      <a:pt x="831" y="6115"/>
                      <a:pt x="826" y="6164"/>
                    </a:cubicBezTo>
                    <a:cubicBezTo>
                      <a:pt x="820" y="6215"/>
                      <a:pt x="810" y="6327"/>
                      <a:pt x="774" y="6437"/>
                    </a:cubicBezTo>
                    <a:cubicBezTo>
                      <a:pt x="737" y="6546"/>
                      <a:pt x="749" y="6810"/>
                      <a:pt x="758" y="6849"/>
                    </a:cubicBezTo>
                    <a:cubicBezTo>
                      <a:pt x="767" y="6887"/>
                      <a:pt x="772" y="7076"/>
                      <a:pt x="775" y="7174"/>
                    </a:cubicBezTo>
                    <a:cubicBezTo>
                      <a:pt x="772" y="7172"/>
                      <a:pt x="771" y="7171"/>
                      <a:pt x="768" y="7169"/>
                    </a:cubicBezTo>
                    <a:cubicBezTo>
                      <a:pt x="767" y="7207"/>
                      <a:pt x="767" y="7274"/>
                      <a:pt x="765" y="7309"/>
                    </a:cubicBezTo>
                    <a:cubicBezTo>
                      <a:pt x="764" y="7312"/>
                      <a:pt x="762" y="7314"/>
                      <a:pt x="761" y="7314"/>
                    </a:cubicBezTo>
                    <a:lnTo>
                      <a:pt x="765" y="7314"/>
                    </a:lnTo>
                    <a:cubicBezTo>
                      <a:pt x="765" y="7322"/>
                      <a:pt x="765" y="7328"/>
                      <a:pt x="764" y="7331"/>
                    </a:cubicBezTo>
                    <a:cubicBezTo>
                      <a:pt x="764" y="7344"/>
                      <a:pt x="772" y="7370"/>
                      <a:pt x="742" y="7430"/>
                    </a:cubicBezTo>
                    <a:cubicBezTo>
                      <a:pt x="717" y="7475"/>
                      <a:pt x="698" y="7477"/>
                      <a:pt x="692" y="7510"/>
                    </a:cubicBezTo>
                    <a:cubicBezTo>
                      <a:pt x="692" y="7503"/>
                      <a:pt x="694" y="7496"/>
                      <a:pt x="694" y="7490"/>
                    </a:cubicBezTo>
                    <a:lnTo>
                      <a:pt x="694" y="7490"/>
                    </a:lnTo>
                    <a:cubicBezTo>
                      <a:pt x="689" y="7500"/>
                      <a:pt x="685" y="7513"/>
                      <a:pt x="679" y="7526"/>
                    </a:cubicBezTo>
                    <a:cubicBezTo>
                      <a:pt x="679" y="7525"/>
                      <a:pt x="679" y="7523"/>
                      <a:pt x="678" y="7522"/>
                    </a:cubicBezTo>
                    <a:cubicBezTo>
                      <a:pt x="666" y="7544"/>
                      <a:pt x="657" y="7567"/>
                      <a:pt x="650" y="7592"/>
                    </a:cubicBezTo>
                    <a:cubicBezTo>
                      <a:pt x="641" y="7611"/>
                      <a:pt x="634" y="7627"/>
                      <a:pt x="630" y="7634"/>
                    </a:cubicBezTo>
                    <a:cubicBezTo>
                      <a:pt x="614" y="7657"/>
                      <a:pt x="595" y="7732"/>
                      <a:pt x="590" y="7768"/>
                    </a:cubicBezTo>
                    <a:cubicBezTo>
                      <a:pt x="586" y="7806"/>
                      <a:pt x="630" y="7886"/>
                      <a:pt x="625" y="7923"/>
                    </a:cubicBezTo>
                    <a:cubicBezTo>
                      <a:pt x="621" y="7960"/>
                      <a:pt x="631" y="7985"/>
                      <a:pt x="614" y="8035"/>
                    </a:cubicBezTo>
                    <a:cubicBezTo>
                      <a:pt x="596" y="8083"/>
                      <a:pt x="579" y="8131"/>
                      <a:pt x="598" y="8196"/>
                    </a:cubicBezTo>
                    <a:cubicBezTo>
                      <a:pt x="617" y="8260"/>
                      <a:pt x="733" y="8348"/>
                      <a:pt x="783" y="8352"/>
                    </a:cubicBezTo>
                    <a:cubicBezTo>
                      <a:pt x="803" y="8354"/>
                      <a:pt x="836" y="8364"/>
                      <a:pt x="867" y="8364"/>
                    </a:cubicBezTo>
                    <a:cubicBezTo>
                      <a:pt x="905" y="8364"/>
                      <a:pt x="941" y="8350"/>
                      <a:pt x="952" y="8291"/>
                    </a:cubicBezTo>
                    <a:cubicBezTo>
                      <a:pt x="960" y="8288"/>
                      <a:pt x="968" y="8284"/>
                      <a:pt x="970" y="8281"/>
                    </a:cubicBezTo>
                    <a:cubicBezTo>
                      <a:pt x="954" y="8272"/>
                      <a:pt x="956" y="8265"/>
                      <a:pt x="956" y="8256"/>
                    </a:cubicBezTo>
                    <a:cubicBezTo>
                      <a:pt x="957" y="8106"/>
                      <a:pt x="952" y="8040"/>
                      <a:pt x="946" y="7978"/>
                    </a:cubicBezTo>
                    <a:cubicBezTo>
                      <a:pt x="946" y="7976"/>
                      <a:pt x="946" y="7973"/>
                      <a:pt x="946" y="7973"/>
                    </a:cubicBezTo>
                    <a:cubicBezTo>
                      <a:pt x="946" y="7973"/>
                      <a:pt x="944" y="7972"/>
                      <a:pt x="944" y="7971"/>
                    </a:cubicBezTo>
                    <a:cubicBezTo>
                      <a:pt x="944" y="7969"/>
                      <a:pt x="944" y="7968"/>
                      <a:pt x="944" y="7965"/>
                    </a:cubicBezTo>
                    <a:cubicBezTo>
                      <a:pt x="943" y="7957"/>
                      <a:pt x="941" y="7949"/>
                      <a:pt x="940" y="7941"/>
                    </a:cubicBezTo>
                    <a:cubicBezTo>
                      <a:pt x="931" y="7898"/>
                      <a:pt x="919" y="7863"/>
                      <a:pt x="924" y="7815"/>
                    </a:cubicBezTo>
                    <a:cubicBezTo>
                      <a:pt x="931" y="7752"/>
                      <a:pt x="924" y="7701"/>
                      <a:pt x="938" y="7678"/>
                    </a:cubicBezTo>
                    <a:cubicBezTo>
                      <a:pt x="953" y="7654"/>
                      <a:pt x="982" y="7624"/>
                      <a:pt x="995" y="7608"/>
                    </a:cubicBezTo>
                    <a:lnTo>
                      <a:pt x="1011" y="7571"/>
                    </a:lnTo>
                    <a:lnTo>
                      <a:pt x="1000" y="7571"/>
                    </a:lnTo>
                    <a:lnTo>
                      <a:pt x="963" y="7555"/>
                    </a:lnTo>
                    <a:cubicBezTo>
                      <a:pt x="959" y="7566"/>
                      <a:pt x="953" y="7583"/>
                      <a:pt x="941" y="7596"/>
                    </a:cubicBezTo>
                    <a:cubicBezTo>
                      <a:pt x="954" y="7509"/>
                      <a:pt x="978" y="7373"/>
                      <a:pt x="989" y="7341"/>
                    </a:cubicBezTo>
                    <a:cubicBezTo>
                      <a:pt x="1007" y="7293"/>
                      <a:pt x="1029" y="7236"/>
                      <a:pt x="1040" y="7209"/>
                    </a:cubicBezTo>
                    <a:lnTo>
                      <a:pt x="1040" y="7209"/>
                    </a:lnTo>
                    <a:lnTo>
                      <a:pt x="1026" y="7219"/>
                    </a:lnTo>
                    <a:cubicBezTo>
                      <a:pt x="1042" y="7168"/>
                      <a:pt x="1056" y="7118"/>
                      <a:pt x="1059" y="7092"/>
                    </a:cubicBezTo>
                    <a:cubicBezTo>
                      <a:pt x="1064" y="7043"/>
                      <a:pt x="1106" y="6882"/>
                      <a:pt x="1139" y="6798"/>
                    </a:cubicBezTo>
                    <a:cubicBezTo>
                      <a:pt x="1173" y="6713"/>
                      <a:pt x="1186" y="6578"/>
                      <a:pt x="1183" y="6489"/>
                    </a:cubicBezTo>
                    <a:cubicBezTo>
                      <a:pt x="1179" y="6402"/>
                      <a:pt x="1179" y="6275"/>
                      <a:pt x="1186" y="6201"/>
                    </a:cubicBezTo>
                    <a:cubicBezTo>
                      <a:pt x="1193" y="6126"/>
                      <a:pt x="1231" y="5879"/>
                      <a:pt x="1249" y="5831"/>
                    </a:cubicBezTo>
                    <a:cubicBezTo>
                      <a:pt x="1263" y="5793"/>
                      <a:pt x="1279" y="5727"/>
                      <a:pt x="1295" y="5668"/>
                    </a:cubicBezTo>
                    <a:cubicBezTo>
                      <a:pt x="1311" y="5670"/>
                      <a:pt x="1320" y="5673"/>
                      <a:pt x="1327" y="5676"/>
                    </a:cubicBezTo>
                    <a:lnTo>
                      <a:pt x="1367" y="5654"/>
                    </a:lnTo>
                    <a:cubicBezTo>
                      <a:pt x="1374" y="5622"/>
                      <a:pt x="1389" y="5557"/>
                      <a:pt x="1380" y="5531"/>
                    </a:cubicBezTo>
                    <a:cubicBezTo>
                      <a:pt x="1370" y="5504"/>
                      <a:pt x="1425" y="5448"/>
                      <a:pt x="1457" y="5388"/>
                    </a:cubicBezTo>
                    <a:cubicBezTo>
                      <a:pt x="1488" y="5328"/>
                      <a:pt x="1508" y="5255"/>
                      <a:pt x="1491" y="5165"/>
                    </a:cubicBezTo>
                    <a:cubicBezTo>
                      <a:pt x="1474" y="5076"/>
                      <a:pt x="1499" y="4952"/>
                      <a:pt x="1502" y="4928"/>
                    </a:cubicBezTo>
                    <a:cubicBezTo>
                      <a:pt x="1505" y="4903"/>
                      <a:pt x="1505" y="4778"/>
                      <a:pt x="1528" y="4667"/>
                    </a:cubicBezTo>
                    <a:cubicBezTo>
                      <a:pt x="1552" y="4556"/>
                      <a:pt x="1537" y="4579"/>
                      <a:pt x="1520" y="4502"/>
                    </a:cubicBezTo>
                    <a:cubicBezTo>
                      <a:pt x="1502" y="4426"/>
                      <a:pt x="1537" y="4454"/>
                      <a:pt x="1520" y="4390"/>
                    </a:cubicBezTo>
                    <a:cubicBezTo>
                      <a:pt x="1501" y="4326"/>
                      <a:pt x="1528" y="4291"/>
                      <a:pt x="1509" y="4239"/>
                    </a:cubicBezTo>
                    <a:cubicBezTo>
                      <a:pt x="1508" y="4234"/>
                      <a:pt x="1507" y="4231"/>
                      <a:pt x="1505" y="4228"/>
                    </a:cubicBezTo>
                    <a:cubicBezTo>
                      <a:pt x="1504" y="4227"/>
                      <a:pt x="1504" y="4225"/>
                      <a:pt x="1504" y="4224"/>
                    </a:cubicBezTo>
                    <a:cubicBezTo>
                      <a:pt x="1485" y="4180"/>
                      <a:pt x="1466" y="4155"/>
                      <a:pt x="1458" y="4121"/>
                    </a:cubicBezTo>
                    <a:cubicBezTo>
                      <a:pt x="1450" y="4081"/>
                      <a:pt x="1461" y="4049"/>
                      <a:pt x="1467" y="4033"/>
                    </a:cubicBezTo>
                    <a:lnTo>
                      <a:pt x="1467" y="4033"/>
                    </a:lnTo>
                    <a:lnTo>
                      <a:pt x="1461" y="4035"/>
                    </a:lnTo>
                    <a:cubicBezTo>
                      <a:pt x="1464" y="4032"/>
                      <a:pt x="1468" y="4032"/>
                      <a:pt x="1471" y="4032"/>
                    </a:cubicBezTo>
                    <a:cubicBezTo>
                      <a:pt x="1474" y="4032"/>
                      <a:pt x="1477" y="4032"/>
                      <a:pt x="1480" y="4032"/>
                    </a:cubicBezTo>
                    <a:cubicBezTo>
                      <a:pt x="1493" y="4032"/>
                      <a:pt x="1506" y="4026"/>
                      <a:pt x="1512" y="3963"/>
                    </a:cubicBezTo>
                    <a:cubicBezTo>
                      <a:pt x="1523" y="3851"/>
                      <a:pt x="1440" y="3804"/>
                      <a:pt x="1444" y="3755"/>
                    </a:cubicBezTo>
                    <a:cubicBezTo>
                      <a:pt x="1450" y="3705"/>
                      <a:pt x="1470" y="3758"/>
                      <a:pt x="1479" y="3659"/>
                    </a:cubicBezTo>
                    <a:cubicBezTo>
                      <a:pt x="1489" y="3558"/>
                      <a:pt x="1461" y="3582"/>
                      <a:pt x="1495" y="3509"/>
                    </a:cubicBezTo>
                    <a:cubicBezTo>
                      <a:pt x="1527" y="3437"/>
                      <a:pt x="1473" y="3344"/>
                      <a:pt x="1493" y="3271"/>
                    </a:cubicBezTo>
                    <a:cubicBezTo>
                      <a:pt x="1512" y="3197"/>
                      <a:pt x="1515" y="3181"/>
                      <a:pt x="1515" y="3172"/>
                    </a:cubicBezTo>
                    <a:cubicBezTo>
                      <a:pt x="1514" y="3169"/>
                      <a:pt x="1511" y="3165"/>
                      <a:pt x="1509" y="3161"/>
                    </a:cubicBezTo>
                    <a:cubicBezTo>
                      <a:pt x="1521" y="3131"/>
                      <a:pt x="1537" y="3091"/>
                      <a:pt x="1552" y="3048"/>
                    </a:cubicBezTo>
                    <a:cubicBezTo>
                      <a:pt x="1578" y="2965"/>
                      <a:pt x="1623" y="2793"/>
                      <a:pt x="1646" y="2769"/>
                    </a:cubicBezTo>
                    <a:cubicBezTo>
                      <a:pt x="1668" y="2743"/>
                      <a:pt x="1750" y="2680"/>
                      <a:pt x="1757" y="2675"/>
                    </a:cubicBezTo>
                    <a:cubicBezTo>
                      <a:pt x="1764" y="2670"/>
                      <a:pt x="2040" y="2426"/>
                      <a:pt x="2102" y="2374"/>
                    </a:cubicBezTo>
                    <a:cubicBezTo>
                      <a:pt x="2164" y="2320"/>
                      <a:pt x="2298" y="2199"/>
                      <a:pt x="2325" y="2145"/>
                    </a:cubicBezTo>
                    <a:cubicBezTo>
                      <a:pt x="2353" y="2093"/>
                      <a:pt x="2414" y="2017"/>
                      <a:pt x="2410" y="1970"/>
                    </a:cubicBezTo>
                    <a:cubicBezTo>
                      <a:pt x="2405" y="1925"/>
                      <a:pt x="2381" y="1828"/>
                      <a:pt x="2373" y="1801"/>
                    </a:cubicBezTo>
                    <a:cubicBezTo>
                      <a:pt x="2367" y="1775"/>
                      <a:pt x="2316" y="1465"/>
                      <a:pt x="2296" y="1404"/>
                    </a:cubicBezTo>
                    <a:cubicBezTo>
                      <a:pt x="2274" y="1343"/>
                      <a:pt x="2254" y="1249"/>
                      <a:pt x="2220" y="1190"/>
                    </a:cubicBezTo>
                    <a:cubicBezTo>
                      <a:pt x="2188" y="1130"/>
                      <a:pt x="2177" y="1051"/>
                      <a:pt x="2174" y="1022"/>
                    </a:cubicBezTo>
                    <a:cubicBezTo>
                      <a:pt x="2171" y="992"/>
                      <a:pt x="2172" y="961"/>
                      <a:pt x="2180" y="945"/>
                    </a:cubicBezTo>
                    <a:cubicBezTo>
                      <a:pt x="2187" y="927"/>
                      <a:pt x="2212" y="900"/>
                      <a:pt x="2228" y="860"/>
                    </a:cubicBezTo>
                    <a:cubicBezTo>
                      <a:pt x="2241" y="830"/>
                      <a:pt x="2245" y="807"/>
                      <a:pt x="2247" y="799"/>
                    </a:cubicBezTo>
                    <a:cubicBezTo>
                      <a:pt x="2347" y="750"/>
                      <a:pt x="2375" y="664"/>
                      <a:pt x="2461" y="562"/>
                    </a:cubicBezTo>
                    <a:cubicBezTo>
                      <a:pt x="2461" y="560"/>
                      <a:pt x="2461" y="559"/>
                      <a:pt x="2461" y="557"/>
                    </a:cubicBezTo>
                    <a:cubicBezTo>
                      <a:pt x="2478" y="508"/>
                      <a:pt x="2484" y="455"/>
                      <a:pt x="2483" y="403"/>
                    </a:cubicBezTo>
                    <a:lnTo>
                      <a:pt x="2481" y="403"/>
                    </a:lnTo>
                    <a:lnTo>
                      <a:pt x="2478" y="358"/>
                    </a:lnTo>
                    <a:cubicBezTo>
                      <a:pt x="2477" y="355"/>
                      <a:pt x="2475" y="351"/>
                      <a:pt x="2475" y="348"/>
                    </a:cubicBezTo>
                    <a:cubicBezTo>
                      <a:pt x="2472" y="338"/>
                      <a:pt x="2471" y="327"/>
                      <a:pt x="2468" y="317"/>
                    </a:cubicBezTo>
                    <a:cubicBezTo>
                      <a:pt x="2443" y="220"/>
                      <a:pt x="2386" y="138"/>
                      <a:pt x="2311" y="83"/>
                    </a:cubicBezTo>
                    <a:lnTo>
                      <a:pt x="2308" y="80"/>
                    </a:lnTo>
                    <a:lnTo>
                      <a:pt x="2306" y="80"/>
                    </a:lnTo>
                    <a:cubicBezTo>
                      <a:pt x="2236" y="29"/>
                      <a:pt x="2150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6417613" y="3215550"/>
                <a:ext cx="50" cy="100"/>
              </a:xfrm>
              <a:custGeom>
                <a:rect b="b" l="l" r="r" t="t"/>
                <a:pathLst>
                  <a:path extrusionOk="0" h="4" w="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lnTo>
                      <a:pt x="2" y="4"/>
                    </a:ln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" name="Google Shape;359;p33"/>
            <p:cNvSpPr/>
            <p:nvPr/>
          </p:nvSpPr>
          <p:spPr>
            <a:xfrm>
              <a:off x="6499175" y="1333325"/>
              <a:ext cx="255300" cy="25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find out the relation between a player's personal stats and attributes to their team performance.</a:t>
            </a:r>
            <a:endParaRPr sz="2600"/>
          </a:p>
        </p:txBody>
      </p:sp>
      <p:sp>
        <p:nvSpPr>
          <p:cNvPr id="365" name="Google Shape;365;p34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grpSp>
        <p:nvGrpSpPr>
          <p:cNvPr id="366" name="Google Shape;366;p34"/>
          <p:cNvGrpSpPr/>
          <p:nvPr/>
        </p:nvGrpSpPr>
        <p:grpSpPr>
          <a:xfrm>
            <a:off x="5485307" y="1284210"/>
            <a:ext cx="2557119" cy="2043290"/>
            <a:chOff x="1368338" y="859363"/>
            <a:chExt cx="562375" cy="562425"/>
          </a:xfrm>
        </p:grpSpPr>
        <p:sp>
          <p:nvSpPr>
            <p:cNvPr id="367" name="Google Shape;367;p34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idx="1" type="subTitle"/>
          </p:nvPr>
        </p:nvSpPr>
        <p:spPr>
          <a:xfrm>
            <a:off x="1159525" y="2291250"/>
            <a:ext cx="39003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2F2F2"/>
                </a:solidFill>
                <a:highlight>
                  <a:schemeClr val="lt2"/>
                </a:highlight>
              </a:rPr>
              <a:t>We used data cleaning techniques to get rid of </a:t>
            </a:r>
            <a:r>
              <a:rPr lang="en" sz="2200">
                <a:solidFill>
                  <a:srgbClr val="F2F2F2"/>
                </a:solidFill>
                <a:highlight>
                  <a:schemeClr val="lt2"/>
                </a:highlight>
              </a:rPr>
              <a:t>unnecessary</a:t>
            </a:r>
            <a:r>
              <a:rPr lang="en" sz="2200">
                <a:solidFill>
                  <a:srgbClr val="F2F2F2"/>
                </a:solidFill>
                <a:highlight>
                  <a:schemeClr val="lt2"/>
                </a:highlight>
              </a:rPr>
              <a:t> data, to make our dataset more comprehensive and relevant.</a:t>
            </a:r>
            <a:endParaRPr sz="2600">
              <a:solidFill>
                <a:srgbClr val="F2F2F2"/>
              </a:solidFill>
              <a:highlight>
                <a:schemeClr val="lt2"/>
              </a:highlight>
            </a:endParaRPr>
          </a:p>
        </p:txBody>
      </p:sp>
      <p:sp>
        <p:nvSpPr>
          <p:cNvPr id="380" name="Google Shape;380;p35"/>
          <p:cNvSpPr txBox="1"/>
          <p:nvPr>
            <p:ph type="title"/>
          </p:nvPr>
        </p:nvSpPr>
        <p:spPr>
          <a:xfrm>
            <a:off x="1223625" y="119780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</a:t>
            </a:r>
            <a:endParaRPr/>
          </a:p>
        </p:txBody>
      </p:sp>
      <p:grpSp>
        <p:nvGrpSpPr>
          <p:cNvPr id="381" name="Google Shape;381;p35"/>
          <p:cNvGrpSpPr/>
          <p:nvPr/>
        </p:nvGrpSpPr>
        <p:grpSpPr>
          <a:xfrm>
            <a:off x="5864540" y="420531"/>
            <a:ext cx="1960351" cy="4556987"/>
            <a:chOff x="3030832" y="1999620"/>
            <a:chExt cx="828341" cy="1925705"/>
          </a:xfrm>
        </p:grpSpPr>
        <p:sp>
          <p:nvSpPr>
            <p:cNvPr id="382" name="Google Shape;382;p35"/>
            <p:cNvSpPr/>
            <p:nvPr/>
          </p:nvSpPr>
          <p:spPr>
            <a:xfrm>
              <a:off x="3030832" y="1999620"/>
              <a:ext cx="828341" cy="1925705"/>
            </a:xfrm>
            <a:custGeom>
              <a:rect b="b" l="l" r="r" t="t"/>
              <a:pathLst>
                <a:path extrusionOk="0" h="9234" w="3972">
                  <a:moveTo>
                    <a:pt x="3323" y="1"/>
                  </a:moveTo>
                  <a:cubicBezTo>
                    <a:pt x="3041" y="1"/>
                    <a:pt x="2812" y="229"/>
                    <a:pt x="2812" y="512"/>
                  </a:cubicBezTo>
                  <a:cubicBezTo>
                    <a:pt x="2812" y="720"/>
                    <a:pt x="2936" y="899"/>
                    <a:pt x="3115" y="979"/>
                  </a:cubicBezTo>
                  <a:cubicBezTo>
                    <a:pt x="3097" y="1000"/>
                    <a:pt x="3074" y="1022"/>
                    <a:pt x="3055" y="1042"/>
                  </a:cubicBezTo>
                  <a:cubicBezTo>
                    <a:pt x="3022" y="1074"/>
                    <a:pt x="2972" y="1182"/>
                    <a:pt x="2972" y="1211"/>
                  </a:cubicBezTo>
                  <a:cubicBezTo>
                    <a:pt x="2972" y="1242"/>
                    <a:pt x="2800" y="1433"/>
                    <a:pt x="2749" y="1485"/>
                  </a:cubicBezTo>
                  <a:cubicBezTo>
                    <a:pt x="2698" y="1536"/>
                    <a:pt x="2417" y="1714"/>
                    <a:pt x="2363" y="1768"/>
                  </a:cubicBezTo>
                  <a:cubicBezTo>
                    <a:pt x="2311" y="1820"/>
                    <a:pt x="2254" y="1856"/>
                    <a:pt x="2254" y="1856"/>
                  </a:cubicBezTo>
                  <a:cubicBezTo>
                    <a:pt x="2254" y="1856"/>
                    <a:pt x="2136" y="1800"/>
                    <a:pt x="2037" y="1800"/>
                  </a:cubicBezTo>
                  <a:cubicBezTo>
                    <a:pt x="2020" y="1800"/>
                    <a:pt x="2005" y="1802"/>
                    <a:pt x="1990" y="1805"/>
                  </a:cubicBezTo>
                  <a:cubicBezTo>
                    <a:pt x="1990" y="1805"/>
                    <a:pt x="1855" y="1644"/>
                    <a:pt x="1744" y="1644"/>
                  </a:cubicBezTo>
                  <a:cubicBezTo>
                    <a:pt x="1735" y="1644"/>
                    <a:pt x="1725" y="1646"/>
                    <a:pt x="1716" y="1648"/>
                  </a:cubicBezTo>
                  <a:cubicBezTo>
                    <a:pt x="1716" y="1648"/>
                    <a:pt x="1668" y="1622"/>
                    <a:pt x="1603" y="1622"/>
                  </a:cubicBezTo>
                  <a:cubicBezTo>
                    <a:pt x="1536" y="1622"/>
                    <a:pt x="1466" y="1606"/>
                    <a:pt x="1435" y="1574"/>
                  </a:cubicBezTo>
                  <a:cubicBezTo>
                    <a:pt x="1403" y="1543"/>
                    <a:pt x="1413" y="1543"/>
                    <a:pt x="1413" y="1543"/>
                  </a:cubicBezTo>
                  <a:cubicBezTo>
                    <a:pt x="1413" y="1543"/>
                    <a:pt x="1451" y="1437"/>
                    <a:pt x="1495" y="1437"/>
                  </a:cubicBezTo>
                  <a:cubicBezTo>
                    <a:pt x="1539" y="1437"/>
                    <a:pt x="1622" y="1399"/>
                    <a:pt x="1679" y="1342"/>
                  </a:cubicBezTo>
                  <a:cubicBezTo>
                    <a:pt x="1734" y="1287"/>
                    <a:pt x="1781" y="1169"/>
                    <a:pt x="1839" y="1141"/>
                  </a:cubicBezTo>
                  <a:cubicBezTo>
                    <a:pt x="1896" y="1113"/>
                    <a:pt x="2015" y="1074"/>
                    <a:pt x="2070" y="1049"/>
                  </a:cubicBezTo>
                  <a:cubicBezTo>
                    <a:pt x="2126" y="1023"/>
                    <a:pt x="2137" y="975"/>
                    <a:pt x="2126" y="962"/>
                  </a:cubicBezTo>
                  <a:cubicBezTo>
                    <a:pt x="2117" y="953"/>
                    <a:pt x="2101" y="937"/>
                    <a:pt x="2077" y="937"/>
                  </a:cubicBezTo>
                  <a:cubicBezTo>
                    <a:pt x="2066" y="937"/>
                    <a:pt x="2053" y="940"/>
                    <a:pt x="2038" y="949"/>
                  </a:cubicBezTo>
                  <a:cubicBezTo>
                    <a:pt x="1990" y="978"/>
                    <a:pt x="1830" y="1019"/>
                    <a:pt x="1830" y="1019"/>
                  </a:cubicBezTo>
                  <a:cubicBezTo>
                    <a:pt x="1830" y="1019"/>
                    <a:pt x="2040" y="751"/>
                    <a:pt x="2053" y="716"/>
                  </a:cubicBezTo>
                  <a:cubicBezTo>
                    <a:pt x="2066" y="682"/>
                    <a:pt x="2068" y="650"/>
                    <a:pt x="2050" y="633"/>
                  </a:cubicBezTo>
                  <a:cubicBezTo>
                    <a:pt x="2043" y="626"/>
                    <a:pt x="2030" y="622"/>
                    <a:pt x="2017" y="622"/>
                  </a:cubicBezTo>
                  <a:cubicBezTo>
                    <a:pt x="1997" y="622"/>
                    <a:pt x="1975" y="630"/>
                    <a:pt x="1964" y="649"/>
                  </a:cubicBezTo>
                  <a:cubicBezTo>
                    <a:pt x="1944" y="681"/>
                    <a:pt x="1866" y="794"/>
                    <a:pt x="1814" y="835"/>
                  </a:cubicBezTo>
                  <a:cubicBezTo>
                    <a:pt x="1814" y="835"/>
                    <a:pt x="1954" y="572"/>
                    <a:pt x="1941" y="502"/>
                  </a:cubicBezTo>
                  <a:cubicBezTo>
                    <a:pt x="1928" y="432"/>
                    <a:pt x="1916" y="426"/>
                    <a:pt x="1890" y="420"/>
                  </a:cubicBezTo>
                  <a:cubicBezTo>
                    <a:pt x="1888" y="420"/>
                    <a:pt x="1886" y="420"/>
                    <a:pt x="1884" y="420"/>
                  </a:cubicBezTo>
                  <a:cubicBezTo>
                    <a:pt x="1860" y="420"/>
                    <a:pt x="1837" y="454"/>
                    <a:pt x="1836" y="477"/>
                  </a:cubicBezTo>
                  <a:lnTo>
                    <a:pt x="1836" y="477"/>
                  </a:lnTo>
                  <a:cubicBezTo>
                    <a:pt x="1836" y="470"/>
                    <a:pt x="1836" y="432"/>
                    <a:pt x="1818" y="424"/>
                  </a:cubicBezTo>
                  <a:cubicBezTo>
                    <a:pt x="1815" y="423"/>
                    <a:pt x="1812" y="422"/>
                    <a:pt x="1809" y="422"/>
                  </a:cubicBezTo>
                  <a:cubicBezTo>
                    <a:pt x="1793" y="422"/>
                    <a:pt x="1778" y="444"/>
                    <a:pt x="1773" y="462"/>
                  </a:cubicBezTo>
                  <a:cubicBezTo>
                    <a:pt x="1767" y="486"/>
                    <a:pt x="1711" y="598"/>
                    <a:pt x="1663" y="675"/>
                  </a:cubicBezTo>
                  <a:cubicBezTo>
                    <a:pt x="1614" y="752"/>
                    <a:pt x="1491" y="907"/>
                    <a:pt x="1472" y="950"/>
                  </a:cubicBezTo>
                  <a:cubicBezTo>
                    <a:pt x="1453" y="994"/>
                    <a:pt x="1360" y="1170"/>
                    <a:pt x="1323" y="1207"/>
                  </a:cubicBezTo>
                  <a:cubicBezTo>
                    <a:pt x="1285" y="1245"/>
                    <a:pt x="1244" y="1288"/>
                    <a:pt x="1244" y="1288"/>
                  </a:cubicBezTo>
                  <a:cubicBezTo>
                    <a:pt x="1244" y="1288"/>
                    <a:pt x="1262" y="1153"/>
                    <a:pt x="1244" y="1111"/>
                  </a:cubicBezTo>
                  <a:cubicBezTo>
                    <a:pt x="1228" y="1070"/>
                    <a:pt x="1211" y="996"/>
                    <a:pt x="1211" y="958"/>
                  </a:cubicBezTo>
                  <a:cubicBezTo>
                    <a:pt x="1211" y="921"/>
                    <a:pt x="1176" y="861"/>
                    <a:pt x="1154" y="841"/>
                  </a:cubicBezTo>
                  <a:cubicBezTo>
                    <a:pt x="1134" y="819"/>
                    <a:pt x="1059" y="706"/>
                    <a:pt x="968" y="698"/>
                  </a:cubicBezTo>
                  <a:cubicBezTo>
                    <a:pt x="957" y="697"/>
                    <a:pt x="945" y="697"/>
                    <a:pt x="931" y="697"/>
                  </a:cubicBezTo>
                  <a:cubicBezTo>
                    <a:pt x="828" y="697"/>
                    <a:pt x="652" y="728"/>
                    <a:pt x="577" y="888"/>
                  </a:cubicBezTo>
                  <a:cubicBezTo>
                    <a:pt x="494" y="1068"/>
                    <a:pt x="484" y="1169"/>
                    <a:pt x="529" y="1255"/>
                  </a:cubicBezTo>
                  <a:cubicBezTo>
                    <a:pt x="564" y="1324"/>
                    <a:pt x="599" y="1342"/>
                    <a:pt x="616" y="1342"/>
                  </a:cubicBezTo>
                  <a:cubicBezTo>
                    <a:pt x="621" y="1342"/>
                    <a:pt x="624" y="1341"/>
                    <a:pt x="625" y="1339"/>
                  </a:cubicBezTo>
                  <a:cubicBezTo>
                    <a:pt x="625" y="1339"/>
                    <a:pt x="668" y="1366"/>
                    <a:pt x="649" y="1408"/>
                  </a:cubicBezTo>
                  <a:lnTo>
                    <a:pt x="624" y="1449"/>
                  </a:lnTo>
                  <a:lnTo>
                    <a:pt x="598" y="1435"/>
                  </a:lnTo>
                  <a:cubicBezTo>
                    <a:pt x="598" y="1435"/>
                    <a:pt x="414" y="1450"/>
                    <a:pt x="414" y="1476"/>
                  </a:cubicBezTo>
                  <a:cubicBezTo>
                    <a:pt x="414" y="1501"/>
                    <a:pt x="417" y="1559"/>
                    <a:pt x="417" y="1559"/>
                  </a:cubicBezTo>
                  <a:cubicBezTo>
                    <a:pt x="417" y="1559"/>
                    <a:pt x="371" y="1550"/>
                    <a:pt x="318" y="1550"/>
                  </a:cubicBezTo>
                  <a:cubicBezTo>
                    <a:pt x="275" y="1550"/>
                    <a:pt x="229" y="1556"/>
                    <a:pt x="199" y="1578"/>
                  </a:cubicBezTo>
                  <a:cubicBezTo>
                    <a:pt x="132" y="1628"/>
                    <a:pt x="0" y="1760"/>
                    <a:pt x="54" y="1928"/>
                  </a:cubicBezTo>
                  <a:cubicBezTo>
                    <a:pt x="110" y="2097"/>
                    <a:pt x="70" y="2197"/>
                    <a:pt x="159" y="2241"/>
                  </a:cubicBezTo>
                  <a:cubicBezTo>
                    <a:pt x="159" y="2241"/>
                    <a:pt x="161" y="2518"/>
                    <a:pt x="204" y="2561"/>
                  </a:cubicBezTo>
                  <a:cubicBezTo>
                    <a:pt x="248" y="2605"/>
                    <a:pt x="132" y="2961"/>
                    <a:pt x="213" y="3131"/>
                  </a:cubicBezTo>
                  <a:cubicBezTo>
                    <a:pt x="296" y="3300"/>
                    <a:pt x="276" y="3435"/>
                    <a:pt x="365" y="3524"/>
                  </a:cubicBezTo>
                  <a:cubicBezTo>
                    <a:pt x="455" y="3615"/>
                    <a:pt x="640" y="3773"/>
                    <a:pt x="640" y="3773"/>
                  </a:cubicBezTo>
                  <a:cubicBezTo>
                    <a:pt x="640" y="3773"/>
                    <a:pt x="659" y="4277"/>
                    <a:pt x="659" y="4350"/>
                  </a:cubicBezTo>
                  <a:cubicBezTo>
                    <a:pt x="659" y="4425"/>
                    <a:pt x="802" y="4604"/>
                    <a:pt x="802" y="4704"/>
                  </a:cubicBezTo>
                  <a:cubicBezTo>
                    <a:pt x="802" y="4805"/>
                    <a:pt x="770" y="4828"/>
                    <a:pt x="806" y="4956"/>
                  </a:cubicBezTo>
                  <a:cubicBezTo>
                    <a:pt x="842" y="5084"/>
                    <a:pt x="893" y="5200"/>
                    <a:pt x="893" y="5255"/>
                  </a:cubicBezTo>
                  <a:cubicBezTo>
                    <a:pt x="893" y="5310"/>
                    <a:pt x="831" y="5386"/>
                    <a:pt x="893" y="5447"/>
                  </a:cubicBezTo>
                  <a:cubicBezTo>
                    <a:pt x="955" y="5510"/>
                    <a:pt x="979" y="5558"/>
                    <a:pt x="979" y="5641"/>
                  </a:cubicBezTo>
                  <a:cubicBezTo>
                    <a:pt x="979" y="5722"/>
                    <a:pt x="1081" y="5722"/>
                    <a:pt x="1081" y="5722"/>
                  </a:cubicBezTo>
                  <a:cubicBezTo>
                    <a:pt x="1081" y="5722"/>
                    <a:pt x="1099" y="6044"/>
                    <a:pt x="1141" y="6141"/>
                  </a:cubicBezTo>
                  <a:cubicBezTo>
                    <a:pt x="1182" y="6237"/>
                    <a:pt x="1169" y="6375"/>
                    <a:pt x="1201" y="6503"/>
                  </a:cubicBezTo>
                  <a:cubicBezTo>
                    <a:pt x="1233" y="6631"/>
                    <a:pt x="1429" y="7141"/>
                    <a:pt x="1472" y="7246"/>
                  </a:cubicBezTo>
                  <a:cubicBezTo>
                    <a:pt x="1513" y="7351"/>
                    <a:pt x="1645" y="7654"/>
                    <a:pt x="1645" y="7724"/>
                  </a:cubicBezTo>
                  <a:cubicBezTo>
                    <a:pt x="1645" y="7792"/>
                    <a:pt x="1626" y="7816"/>
                    <a:pt x="1626" y="7874"/>
                  </a:cubicBezTo>
                  <a:lnTo>
                    <a:pt x="1626" y="8187"/>
                  </a:lnTo>
                  <a:cubicBezTo>
                    <a:pt x="1626" y="8228"/>
                    <a:pt x="1773" y="8435"/>
                    <a:pt x="1801" y="8535"/>
                  </a:cubicBezTo>
                  <a:cubicBezTo>
                    <a:pt x="1829" y="8636"/>
                    <a:pt x="1794" y="8815"/>
                    <a:pt x="1872" y="8967"/>
                  </a:cubicBezTo>
                  <a:cubicBezTo>
                    <a:pt x="1942" y="9103"/>
                    <a:pt x="2069" y="9233"/>
                    <a:pt x="2150" y="9233"/>
                  </a:cubicBezTo>
                  <a:cubicBezTo>
                    <a:pt x="2158" y="9233"/>
                    <a:pt x="2166" y="9232"/>
                    <a:pt x="2174" y="9229"/>
                  </a:cubicBezTo>
                  <a:cubicBezTo>
                    <a:pt x="2253" y="9197"/>
                    <a:pt x="2366" y="9054"/>
                    <a:pt x="2366" y="8902"/>
                  </a:cubicBezTo>
                  <a:cubicBezTo>
                    <a:pt x="2366" y="8751"/>
                    <a:pt x="2255" y="8636"/>
                    <a:pt x="2255" y="8522"/>
                  </a:cubicBezTo>
                  <a:cubicBezTo>
                    <a:pt x="2255" y="8407"/>
                    <a:pt x="2322" y="8152"/>
                    <a:pt x="2255" y="8085"/>
                  </a:cubicBezTo>
                  <a:cubicBezTo>
                    <a:pt x="2190" y="8020"/>
                    <a:pt x="2167" y="7841"/>
                    <a:pt x="2108" y="7784"/>
                  </a:cubicBezTo>
                  <a:cubicBezTo>
                    <a:pt x="2051" y="7725"/>
                    <a:pt x="1990" y="7725"/>
                    <a:pt x="1990" y="7725"/>
                  </a:cubicBezTo>
                  <a:cubicBezTo>
                    <a:pt x="1990" y="7725"/>
                    <a:pt x="1852" y="7306"/>
                    <a:pt x="1852" y="7076"/>
                  </a:cubicBezTo>
                  <a:cubicBezTo>
                    <a:pt x="1852" y="6847"/>
                    <a:pt x="1824" y="6471"/>
                    <a:pt x="1747" y="6393"/>
                  </a:cubicBezTo>
                  <a:cubicBezTo>
                    <a:pt x="1668" y="6315"/>
                    <a:pt x="1655" y="6141"/>
                    <a:pt x="1655" y="6012"/>
                  </a:cubicBezTo>
                  <a:cubicBezTo>
                    <a:pt x="1655" y="5884"/>
                    <a:pt x="1636" y="5594"/>
                    <a:pt x="1636" y="5594"/>
                  </a:cubicBezTo>
                  <a:cubicBezTo>
                    <a:pt x="1636" y="5594"/>
                    <a:pt x="1967" y="5259"/>
                    <a:pt x="1967" y="5186"/>
                  </a:cubicBezTo>
                  <a:cubicBezTo>
                    <a:pt x="1967" y="5112"/>
                    <a:pt x="1984" y="4971"/>
                    <a:pt x="1916" y="4902"/>
                  </a:cubicBezTo>
                  <a:cubicBezTo>
                    <a:pt x="1848" y="4832"/>
                    <a:pt x="1747" y="4631"/>
                    <a:pt x="1783" y="4521"/>
                  </a:cubicBezTo>
                  <a:cubicBezTo>
                    <a:pt x="1820" y="4410"/>
                    <a:pt x="2059" y="4154"/>
                    <a:pt x="2059" y="4154"/>
                  </a:cubicBezTo>
                  <a:cubicBezTo>
                    <a:pt x="2059" y="4154"/>
                    <a:pt x="2389" y="4457"/>
                    <a:pt x="2550" y="4561"/>
                  </a:cubicBezTo>
                  <a:cubicBezTo>
                    <a:pt x="2710" y="4668"/>
                    <a:pt x="2968" y="4920"/>
                    <a:pt x="3013" y="4966"/>
                  </a:cubicBezTo>
                  <a:cubicBezTo>
                    <a:pt x="3058" y="5012"/>
                    <a:pt x="3026" y="5131"/>
                    <a:pt x="3068" y="5172"/>
                  </a:cubicBezTo>
                  <a:cubicBezTo>
                    <a:pt x="3109" y="5214"/>
                    <a:pt x="3316" y="5411"/>
                    <a:pt x="3357" y="5513"/>
                  </a:cubicBezTo>
                  <a:cubicBezTo>
                    <a:pt x="3395" y="5603"/>
                    <a:pt x="3583" y="5700"/>
                    <a:pt x="3701" y="5700"/>
                  </a:cubicBezTo>
                  <a:cubicBezTo>
                    <a:pt x="3714" y="5700"/>
                    <a:pt x="3727" y="5699"/>
                    <a:pt x="3738" y="5696"/>
                  </a:cubicBezTo>
                  <a:cubicBezTo>
                    <a:pt x="3848" y="5669"/>
                    <a:pt x="3931" y="5549"/>
                    <a:pt x="3931" y="5470"/>
                  </a:cubicBezTo>
                  <a:cubicBezTo>
                    <a:pt x="3931" y="5392"/>
                    <a:pt x="3971" y="5236"/>
                    <a:pt x="3820" y="5130"/>
                  </a:cubicBezTo>
                  <a:cubicBezTo>
                    <a:pt x="3668" y="5025"/>
                    <a:pt x="3435" y="4822"/>
                    <a:pt x="3435" y="4822"/>
                  </a:cubicBezTo>
                  <a:lnTo>
                    <a:pt x="3301" y="4765"/>
                  </a:lnTo>
                  <a:lnTo>
                    <a:pt x="3196" y="4649"/>
                  </a:lnTo>
                  <a:lnTo>
                    <a:pt x="3173" y="4649"/>
                  </a:lnTo>
                  <a:cubicBezTo>
                    <a:pt x="3173" y="4649"/>
                    <a:pt x="2738" y="4076"/>
                    <a:pt x="2641" y="3935"/>
                  </a:cubicBezTo>
                  <a:cubicBezTo>
                    <a:pt x="2545" y="3792"/>
                    <a:pt x="2334" y="3634"/>
                    <a:pt x="2234" y="3578"/>
                  </a:cubicBezTo>
                  <a:cubicBezTo>
                    <a:pt x="2132" y="3523"/>
                    <a:pt x="2158" y="3497"/>
                    <a:pt x="2158" y="3497"/>
                  </a:cubicBezTo>
                  <a:cubicBezTo>
                    <a:pt x="2158" y="3497"/>
                    <a:pt x="2183" y="3038"/>
                    <a:pt x="2059" y="2952"/>
                  </a:cubicBezTo>
                  <a:cubicBezTo>
                    <a:pt x="1935" y="2864"/>
                    <a:pt x="2086" y="2864"/>
                    <a:pt x="2011" y="2789"/>
                  </a:cubicBezTo>
                  <a:cubicBezTo>
                    <a:pt x="1935" y="2713"/>
                    <a:pt x="1990" y="2643"/>
                    <a:pt x="1990" y="2570"/>
                  </a:cubicBezTo>
                  <a:cubicBezTo>
                    <a:pt x="1990" y="2497"/>
                    <a:pt x="2018" y="2368"/>
                    <a:pt x="2018" y="2368"/>
                  </a:cubicBezTo>
                  <a:cubicBezTo>
                    <a:pt x="2018" y="2368"/>
                    <a:pt x="2155" y="2323"/>
                    <a:pt x="2353" y="2248"/>
                  </a:cubicBezTo>
                  <a:cubicBezTo>
                    <a:pt x="2550" y="2175"/>
                    <a:pt x="2733" y="2028"/>
                    <a:pt x="2829" y="1886"/>
                  </a:cubicBezTo>
                  <a:cubicBezTo>
                    <a:pt x="2926" y="1744"/>
                    <a:pt x="3096" y="1497"/>
                    <a:pt x="3201" y="1390"/>
                  </a:cubicBezTo>
                  <a:cubicBezTo>
                    <a:pt x="3307" y="1285"/>
                    <a:pt x="3453" y="1192"/>
                    <a:pt x="3514" y="1131"/>
                  </a:cubicBezTo>
                  <a:cubicBezTo>
                    <a:pt x="3574" y="1070"/>
                    <a:pt x="3767" y="931"/>
                    <a:pt x="3794" y="832"/>
                  </a:cubicBezTo>
                  <a:cubicBezTo>
                    <a:pt x="3813" y="757"/>
                    <a:pt x="3818" y="703"/>
                    <a:pt x="3805" y="682"/>
                  </a:cubicBezTo>
                  <a:cubicBezTo>
                    <a:pt x="3824" y="628"/>
                    <a:pt x="3834" y="572"/>
                    <a:pt x="3834" y="512"/>
                  </a:cubicBezTo>
                  <a:cubicBezTo>
                    <a:pt x="3834" y="229"/>
                    <a:pt x="3606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599450" y="1999625"/>
              <a:ext cx="213600" cy="21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/>
          <p:nvPr/>
        </p:nvSpPr>
        <p:spPr>
          <a:xfrm>
            <a:off x="4253149" y="1816700"/>
            <a:ext cx="565824" cy="186232"/>
          </a:xfrm>
          <a:custGeom>
            <a:rect b="b" l="l" r="r" t="t"/>
            <a:pathLst>
              <a:path extrusionOk="0" h="6117" w="25991">
                <a:moveTo>
                  <a:pt x="0" y="0"/>
                </a:moveTo>
                <a:lnTo>
                  <a:pt x="2179" y="3059"/>
                </a:lnTo>
                <a:lnTo>
                  <a:pt x="0" y="6117"/>
                </a:lnTo>
                <a:lnTo>
                  <a:pt x="25991" y="6117"/>
                </a:lnTo>
                <a:lnTo>
                  <a:pt x="25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883438" y="1984250"/>
            <a:ext cx="565824" cy="186232"/>
          </a:xfrm>
          <a:custGeom>
            <a:rect b="b" l="l" r="r" t="t"/>
            <a:pathLst>
              <a:path extrusionOk="0" h="6117" w="25991">
                <a:moveTo>
                  <a:pt x="0" y="0"/>
                </a:moveTo>
                <a:lnTo>
                  <a:pt x="2179" y="3059"/>
                </a:lnTo>
                <a:lnTo>
                  <a:pt x="0" y="6117"/>
                </a:lnTo>
                <a:lnTo>
                  <a:pt x="25991" y="6117"/>
                </a:lnTo>
                <a:lnTo>
                  <a:pt x="25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"/>
          <p:cNvSpPr txBox="1"/>
          <p:nvPr>
            <p:ph type="title"/>
          </p:nvPr>
        </p:nvSpPr>
        <p:spPr>
          <a:xfrm>
            <a:off x="762850" y="6032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TECHNIQUES:</a:t>
            </a:r>
            <a:endParaRPr/>
          </a:p>
        </p:txBody>
      </p:sp>
      <p:sp>
        <p:nvSpPr>
          <p:cNvPr id="391" name="Google Shape;391;p36"/>
          <p:cNvSpPr txBox="1"/>
          <p:nvPr>
            <p:ph idx="1" type="subTitle"/>
          </p:nvPr>
        </p:nvSpPr>
        <p:spPr>
          <a:xfrm>
            <a:off x="1529400" y="1410350"/>
            <a:ext cx="26436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UNNECESSARY COLUMNS</a:t>
            </a:r>
            <a:endParaRPr/>
          </a:p>
        </p:txBody>
      </p:sp>
      <p:sp>
        <p:nvSpPr>
          <p:cNvPr id="392" name="Google Shape;392;p36"/>
          <p:cNvSpPr txBox="1"/>
          <p:nvPr>
            <p:ph idx="2" type="subTitle"/>
          </p:nvPr>
        </p:nvSpPr>
        <p:spPr>
          <a:xfrm>
            <a:off x="1529400" y="2120525"/>
            <a:ext cx="22947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First, we dropped columns that didn’t contribute to the dataset, such as name,college, season, etc. This reduced the number of columns and cleaned up the dataset a bit.</a:t>
            </a:r>
            <a:endParaRPr/>
          </a:p>
        </p:txBody>
      </p:sp>
      <p:sp>
        <p:nvSpPr>
          <p:cNvPr id="393" name="Google Shape;393;p36"/>
          <p:cNvSpPr txBox="1"/>
          <p:nvPr>
            <p:ph idx="5" type="subTitle"/>
          </p:nvPr>
        </p:nvSpPr>
        <p:spPr>
          <a:xfrm>
            <a:off x="5327875" y="15410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BINNING</a:t>
            </a:r>
            <a:endParaRPr/>
          </a:p>
        </p:txBody>
      </p:sp>
      <p:sp>
        <p:nvSpPr>
          <p:cNvPr id="394" name="Google Shape;394;p36"/>
          <p:cNvSpPr txBox="1"/>
          <p:nvPr>
            <p:ph idx="6" type="subTitle"/>
          </p:nvPr>
        </p:nvSpPr>
        <p:spPr>
          <a:xfrm>
            <a:off x="4952400" y="1816700"/>
            <a:ext cx="2883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</a:t>
            </a:r>
            <a:r>
              <a:rPr lang="en" sz="1400"/>
              <a:t>then split  personal attributes into ranges to simplify the data and make it easier to understand.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also removed ‘NaN’ values, removed undrafted players.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labelled data using bins to calculate correlation value. It improves the readability and clarity.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. </a:t>
            </a:r>
            <a:endParaRPr sz="1400"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979815" y="1796158"/>
            <a:ext cx="469440" cy="469189"/>
            <a:chOff x="2245063" y="895713"/>
            <a:chExt cx="562675" cy="562375"/>
          </a:xfrm>
        </p:grpSpPr>
        <p:sp>
          <p:nvSpPr>
            <p:cNvPr id="396" name="Google Shape;396;p36"/>
            <p:cNvSpPr/>
            <p:nvPr/>
          </p:nvSpPr>
          <p:spPr>
            <a:xfrm>
              <a:off x="2250713" y="971163"/>
              <a:ext cx="81600" cy="105275"/>
            </a:xfrm>
            <a:custGeom>
              <a:rect b="b" l="l" r="r" t="t"/>
              <a:pathLst>
                <a:path extrusionOk="0" h="4211" w="3264">
                  <a:moveTo>
                    <a:pt x="2192" y="0"/>
                  </a:moveTo>
                  <a:cubicBezTo>
                    <a:pt x="1101" y="1185"/>
                    <a:pt x="346" y="2636"/>
                    <a:pt x="0" y="4210"/>
                  </a:cubicBezTo>
                  <a:cubicBezTo>
                    <a:pt x="902" y="4008"/>
                    <a:pt x="1851" y="3847"/>
                    <a:pt x="2836" y="3732"/>
                  </a:cubicBezTo>
                  <a:cubicBezTo>
                    <a:pt x="2978" y="3715"/>
                    <a:pt x="3122" y="3701"/>
                    <a:pt x="3264" y="3686"/>
                  </a:cubicBezTo>
                  <a:cubicBezTo>
                    <a:pt x="3192" y="2393"/>
                    <a:pt x="2826" y="1132"/>
                    <a:pt x="2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2320163" y="898513"/>
              <a:ext cx="119275" cy="162900"/>
            </a:xfrm>
            <a:custGeom>
              <a:rect b="b" l="l" r="r" t="t"/>
              <a:pathLst>
                <a:path extrusionOk="0" h="6516" w="4771">
                  <a:moveTo>
                    <a:pt x="4770" y="1"/>
                  </a:moveTo>
                  <a:lnTo>
                    <a:pt x="4770" y="1"/>
                  </a:lnTo>
                  <a:cubicBezTo>
                    <a:pt x="2987" y="292"/>
                    <a:pt x="1329" y="1097"/>
                    <a:pt x="0" y="2322"/>
                  </a:cubicBezTo>
                  <a:cubicBezTo>
                    <a:pt x="762" y="3596"/>
                    <a:pt x="1202" y="5035"/>
                    <a:pt x="1286" y="6515"/>
                  </a:cubicBezTo>
                  <a:cubicBezTo>
                    <a:pt x="1848" y="6470"/>
                    <a:pt x="2420" y="6436"/>
                    <a:pt x="2999" y="6417"/>
                  </a:cubicBezTo>
                  <a:cubicBezTo>
                    <a:pt x="3275" y="3685"/>
                    <a:pt x="3915" y="1385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2489438" y="926588"/>
              <a:ext cx="217150" cy="184375"/>
            </a:xfrm>
            <a:custGeom>
              <a:rect b="b" l="l" r="r" t="t"/>
              <a:pathLst>
                <a:path extrusionOk="0" h="7375" w="8686">
                  <a:moveTo>
                    <a:pt x="4343" y="1219"/>
                  </a:moveTo>
                  <a:cubicBezTo>
                    <a:pt x="4428" y="1219"/>
                    <a:pt x="4515" y="1246"/>
                    <a:pt x="4588" y="1303"/>
                  </a:cubicBezTo>
                  <a:cubicBezTo>
                    <a:pt x="5895" y="2300"/>
                    <a:pt x="6883" y="3660"/>
                    <a:pt x="7428" y="5215"/>
                  </a:cubicBezTo>
                  <a:cubicBezTo>
                    <a:pt x="7481" y="5351"/>
                    <a:pt x="7457" y="5505"/>
                    <a:pt x="7363" y="5618"/>
                  </a:cubicBezTo>
                  <a:cubicBezTo>
                    <a:pt x="7286" y="5710"/>
                    <a:pt x="7175" y="5762"/>
                    <a:pt x="7059" y="5762"/>
                  </a:cubicBezTo>
                  <a:cubicBezTo>
                    <a:pt x="7032" y="5762"/>
                    <a:pt x="7004" y="5759"/>
                    <a:pt x="6977" y="5753"/>
                  </a:cubicBezTo>
                  <a:cubicBezTo>
                    <a:pt x="6832" y="5724"/>
                    <a:pt x="6715" y="5621"/>
                    <a:pt x="6671" y="5481"/>
                  </a:cubicBezTo>
                  <a:cubicBezTo>
                    <a:pt x="6176" y="4076"/>
                    <a:pt x="5285" y="2843"/>
                    <a:pt x="4100" y="1939"/>
                  </a:cubicBezTo>
                  <a:cubicBezTo>
                    <a:pt x="3925" y="1805"/>
                    <a:pt x="3891" y="1552"/>
                    <a:pt x="4026" y="1375"/>
                  </a:cubicBezTo>
                  <a:cubicBezTo>
                    <a:pt x="4104" y="1272"/>
                    <a:pt x="4223" y="1219"/>
                    <a:pt x="4343" y="1219"/>
                  </a:cubicBezTo>
                  <a:close/>
                  <a:moveTo>
                    <a:pt x="4064" y="0"/>
                  </a:moveTo>
                  <a:cubicBezTo>
                    <a:pt x="1875" y="1290"/>
                    <a:pt x="414" y="3225"/>
                    <a:pt x="1" y="5361"/>
                  </a:cubicBezTo>
                  <a:cubicBezTo>
                    <a:pt x="2865" y="5563"/>
                    <a:pt x="6121" y="6140"/>
                    <a:pt x="8685" y="7375"/>
                  </a:cubicBezTo>
                  <a:cubicBezTo>
                    <a:pt x="8478" y="4297"/>
                    <a:pt x="6743" y="1528"/>
                    <a:pt x="4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415363" y="895713"/>
              <a:ext cx="154975" cy="163775"/>
            </a:xfrm>
            <a:custGeom>
              <a:rect b="b" l="l" r="r" t="t"/>
              <a:pathLst>
                <a:path extrusionOk="0" h="6551" w="6199">
                  <a:moveTo>
                    <a:pt x="2430" y="1"/>
                  </a:moveTo>
                  <a:cubicBezTo>
                    <a:pt x="2295" y="1"/>
                    <a:pt x="2161" y="4"/>
                    <a:pt x="2027" y="10"/>
                  </a:cubicBezTo>
                  <a:cubicBezTo>
                    <a:pt x="1073" y="1098"/>
                    <a:pt x="311" y="3559"/>
                    <a:pt x="1" y="6512"/>
                  </a:cubicBezTo>
                  <a:cubicBezTo>
                    <a:pt x="145" y="6512"/>
                    <a:pt x="287" y="6507"/>
                    <a:pt x="433" y="6507"/>
                  </a:cubicBezTo>
                  <a:cubicBezTo>
                    <a:pt x="904" y="6507"/>
                    <a:pt x="1443" y="6517"/>
                    <a:pt x="2159" y="6550"/>
                  </a:cubicBezTo>
                  <a:cubicBezTo>
                    <a:pt x="2562" y="4287"/>
                    <a:pt x="4007" y="2230"/>
                    <a:pt x="6198" y="803"/>
                  </a:cubicBezTo>
                  <a:cubicBezTo>
                    <a:pt x="5011" y="273"/>
                    <a:pt x="3726" y="1"/>
                    <a:pt x="2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2245063" y="1083438"/>
              <a:ext cx="87975" cy="148275"/>
            </a:xfrm>
            <a:custGeom>
              <a:rect b="b" l="l" r="r" t="t"/>
              <a:pathLst>
                <a:path extrusionOk="0" h="5931" w="3519">
                  <a:moveTo>
                    <a:pt x="3518" y="0"/>
                  </a:moveTo>
                  <a:lnTo>
                    <a:pt x="3518" y="0"/>
                  </a:lnTo>
                  <a:cubicBezTo>
                    <a:pt x="3396" y="12"/>
                    <a:pt x="3276" y="22"/>
                    <a:pt x="3156" y="36"/>
                  </a:cubicBezTo>
                  <a:cubicBezTo>
                    <a:pt x="2120" y="159"/>
                    <a:pt x="1092" y="337"/>
                    <a:pt x="75" y="575"/>
                  </a:cubicBezTo>
                  <a:cubicBezTo>
                    <a:pt x="27" y="957"/>
                    <a:pt x="3" y="1341"/>
                    <a:pt x="1" y="1728"/>
                  </a:cubicBezTo>
                  <a:cubicBezTo>
                    <a:pt x="1" y="3189"/>
                    <a:pt x="349" y="4631"/>
                    <a:pt x="1017" y="5931"/>
                  </a:cubicBezTo>
                  <a:cubicBezTo>
                    <a:pt x="1027" y="5921"/>
                    <a:pt x="1034" y="5909"/>
                    <a:pt x="1046" y="5902"/>
                  </a:cubicBezTo>
                  <a:cubicBezTo>
                    <a:pt x="2514" y="4945"/>
                    <a:pt x="3504" y="2579"/>
                    <a:pt x="3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280213" y="1078463"/>
              <a:ext cx="426600" cy="213275"/>
            </a:xfrm>
            <a:custGeom>
              <a:rect b="b" l="l" r="r" t="t"/>
              <a:pathLst>
                <a:path extrusionOk="0" h="8531" w="17064">
                  <a:moveTo>
                    <a:pt x="5938" y="0"/>
                  </a:moveTo>
                  <a:cubicBezTo>
                    <a:pt x="5704" y="0"/>
                    <a:pt x="5517" y="4"/>
                    <a:pt x="5337" y="7"/>
                  </a:cubicBezTo>
                  <a:cubicBezTo>
                    <a:pt x="5222" y="1442"/>
                    <a:pt x="5212" y="2879"/>
                    <a:pt x="5311" y="4313"/>
                  </a:cubicBezTo>
                  <a:cubicBezTo>
                    <a:pt x="5325" y="4537"/>
                    <a:pt x="5157" y="4729"/>
                    <a:pt x="4936" y="4743"/>
                  </a:cubicBezTo>
                  <a:cubicBezTo>
                    <a:pt x="4927" y="4744"/>
                    <a:pt x="4918" y="4744"/>
                    <a:pt x="4909" y="4744"/>
                  </a:cubicBezTo>
                  <a:cubicBezTo>
                    <a:pt x="4698" y="4744"/>
                    <a:pt x="4522" y="4581"/>
                    <a:pt x="4506" y="4368"/>
                  </a:cubicBezTo>
                  <a:cubicBezTo>
                    <a:pt x="4407" y="2922"/>
                    <a:pt x="4415" y="1473"/>
                    <a:pt x="4530" y="29"/>
                  </a:cubicBezTo>
                  <a:lnTo>
                    <a:pt x="4530" y="29"/>
                  </a:lnTo>
                  <a:cubicBezTo>
                    <a:pt x="3984" y="48"/>
                    <a:pt x="3446" y="79"/>
                    <a:pt x="2915" y="122"/>
                  </a:cubicBezTo>
                  <a:lnTo>
                    <a:pt x="2915" y="146"/>
                  </a:lnTo>
                  <a:cubicBezTo>
                    <a:pt x="2915" y="3052"/>
                    <a:pt x="1800" y="5654"/>
                    <a:pt x="77" y="6774"/>
                  </a:cubicBezTo>
                  <a:cubicBezTo>
                    <a:pt x="53" y="6791"/>
                    <a:pt x="27" y="6803"/>
                    <a:pt x="0" y="6810"/>
                  </a:cubicBezTo>
                  <a:cubicBezTo>
                    <a:pt x="390" y="7437"/>
                    <a:pt x="856" y="8016"/>
                    <a:pt x="1387" y="8530"/>
                  </a:cubicBezTo>
                  <a:cubicBezTo>
                    <a:pt x="1416" y="8497"/>
                    <a:pt x="1442" y="8458"/>
                    <a:pt x="1476" y="8425"/>
                  </a:cubicBezTo>
                  <a:cubicBezTo>
                    <a:pt x="1774" y="8124"/>
                    <a:pt x="2179" y="7954"/>
                    <a:pt x="2603" y="7954"/>
                  </a:cubicBezTo>
                  <a:cubicBezTo>
                    <a:pt x="2606" y="7954"/>
                    <a:pt x="2609" y="7954"/>
                    <a:pt x="2612" y="7954"/>
                  </a:cubicBezTo>
                  <a:lnTo>
                    <a:pt x="3638" y="7954"/>
                  </a:lnTo>
                  <a:cubicBezTo>
                    <a:pt x="3348" y="7456"/>
                    <a:pt x="3345" y="6843"/>
                    <a:pt x="3631" y="6346"/>
                  </a:cubicBezTo>
                  <a:cubicBezTo>
                    <a:pt x="3917" y="5849"/>
                    <a:pt x="4448" y="5541"/>
                    <a:pt x="5022" y="5541"/>
                  </a:cubicBezTo>
                  <a:lnTo>
                    <a:pt x="9665" y="5541"/>
                  </a:lnTo>
                  <a:cubicBezTo>
                    <a:pt x="9374" y="5046"/>
                    <a:pt x="9372" y="4433"/>
                    <a:pt x="9658" y="3936"/>
                  </a:cubicBezTo>
                  <a:cubicBezTo>
                    <a:pt x="9944" y="3436"/>
                    <a:pt x="10475" y="3131"/>
                    <a:pt x="11049" y="3131"/>
                  </a:cubicBezTo>
                  <a:lnTo>
                    <a:pt x="16987" y="3131"/>
                  </a:lnTo>
                  <a:cubicBezTo>
                    <a:pt x="17028" y="2826"/>
                    <a:pt x="17054" y="2516"/>
                    <a:pt x="17064" y="2208"/>
                  </a:cubicBezTo>
                  <a:cubicBezTo>
                    <a:pt x="15331" y="1302"/>
                    <a:pt x="12890" y="613"/>
                    <a:pt x="10138" y="264"/>
                  </a:cubicBezTo>
                  <a:cubicBezTo>
                    <a:pt x="9523" y="187"/>
                    <a:pt x="8896" y="130"/>
                    <a:pt x="8259" y="86"/>
                  </a:cubicBezTo>
                  <a:lnTo>
                    <a:pt x="8259" y="86"/>
                  </a:lnTo>
                  <a:cubicBezTo>
                    <a:pt x="8168" y="1230"/>
                    <a:pt x="8372" y="2376"/>
                    <a:pt x="8850" y="3419"/>
                  </a:cubicBezTo>
                  <a:cubicBezTo>
                    <a:pt x="8915" y="3551"/>
                    <a:pt x="8903" y="3708"/>
                    <a:pt x="8819" y="3828"/>
                  </a:cubicBezTo>
                  <a:cubicBezTo>
                    <a:pt x="8743" y="3937"/>
                    <a:pt x="8619" y="4000"/>
                    <a:pt x="8487" y="4000"/>
                  </a:cubicBezTo>
                  <a:cubicBezTo>
                    <a:pt x="8474" y="4000"/>
                    <a:pt x="8460" y="4000"/>
                    <a:pt x="8447" y="3998"/>
                  </a:cubicBezTo>
                  <a:cubicBezTo>
                    <a:pt x="8303" y="3981"/>
                    <a:pt x="8175" y="3888"/>
                    <a:pt x="8120" y="3753"/>
                  </a:cubicBezTo>
                  <a:cubicBezTo>
                    <a:pt x="7666" y="2763"/>
                    <a:pt x="7433" y="1684"/>
                    <a:pt x="7433" y="596"/>
                  </a:cubicBezTo>
                  <a:cubicBezTo>
                    <a:pt x="7433" y="425"/>
                    <a:pt x="7442" y="238"/>
                    <a:pt x="7457" y="41"/>
                  </a:cubicBezTo>
                  <a:cubicBezTo>
                    <a:pt x="6754" y="9"/>
                    <a:pt x="6293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2325388" y="1176838"/>
              <a:ext cx="482350" cy="281250"/>
            </a:xfrm>
            <a:custGeom>
              <a:rect b="b" l="l" r="r" t="t"/>
              <a:pathLst>
                <a:path extrusionOk="0" h="11250" w="19294">
                  <a:moveTo>
                    <a:pt x="18080" y="7231"/>
                  </a:moveTo>
                  <a:cubicBezTo>
                    <a:pt x="18304" y="7231"/>
                    <a:pt x="18484" y="7412"/>
                    <a:pt x="18484" y="7633"/>
                  </a:cubicBezTo>
                  <a:cubicBezTo>
                    <a:pt x="18481" y="9185"/>
                    <a:pt x="17222" y="10444"/>
                    <a:pt x="15670" y="10446"/>
                  </a:cubicBezTo>
                  <a:cubicBezTo>
                    <a:pt x="15449" y="10446"/>
                    <a:pt x="15269" y="10266"/>
                    <a:pt x="15269" y="10043"/>
                  </a:cubicBezTo>
                  <a:cubicBezTo>
                    <a:pt x="15269" y="9822"/>
                    <a:pt x="15449" y="9641"/>
                    <a:pt x="15670" y="9641"/>
                  </a:cubicBezTo>
                  <a:cubicBezTo>
                    <a:pt x="16780" y="9641"/>
                    <a:pt x="17679" y="8743"/>
                    <a:pt x="17679" y="7633"/>
                  </a:cubicBezTo>
                  <a:cubicBezTo>
                    <a:pt x="17679" y="7412"/>
                    <a:pt x="17859" y="7231"/>
                    <a:pt x="18080" y="7231"/>
                  </a:cubicBezTo>
                  <a:close/>
                  <a:moveTo>
                    <a:pt x="9242" y="1"/>
                  </a:moveTo>
                  <a:cubicBezTo>
                    <a:pt x="8798" y="1"/>
                    <a:pt x="8440" y="359"/>
                    <a:pt x="8440" y="803"/>
                  </a:cubicBezTo>
                  <a:cubicBezTo>
                    <a:pt x="8440" y="1248"/>
                    <a:pt x="8798" y="1606"/>
                    <a:pt x="9242" y="1606"/>
                  </a:cubicBezTo>
                  <a:lnTo>
                    <a:pt x="12859" y="1606"/>
                  </a:lnTo>
                  <a:cubicBezTo>
                    <a:pt x="13080" y="1606"/>
                    <a:pt x="13260" y="1786"/>
                    <a:pt x="13260" y="2010"/>
                  </a:cubicBezTo>
                  <a:cubicBezTo>
                    <a:pt x="13260" y="2231"/>
                    <a:pt x="13080" y="2411"/>
                    <a:pt x="12859" y="2411"/>
                  </a:cubicBezTo>
                  <a:lnTo>
                    <a:pt x="3215" y="2411"/>
                  </a:lnTo>
                  <a:cubicBezTo>
                    <a:pt x="2771" y="2411"/>
                    <a:pt x="2413" y="2771"/>
                    <a:pt x="2413" y="3214"/>
                  </a:cubicBezTo>
                  <a:cubicBezTo>
                    <a:pt x="2413" y="3658"/>
                    <a:pt x="2771" y="4019"/>
                    <a:pt x="3215" y="4019"/>
                  </a:cubicBezTo>
                  <a:lnTo>
                    <a:pt x="7233" y="4019"/>
                  </a:lnTo>
                  <a:cubicBezTo>
                    <a:pt x="7454" y="4019"/>
                    <a:pt x="7635" y="4196"/>
                    <a:pt x="7635" y="4420"/>
                  </a:cubicBezTo>
                  <a:cubicBezTo>
                    <a:pt x="7635" y="4641"/>
                    <a:pt x="7454" y="4821"/>
                    <a:pt x="7233" y="4821"/>
                  </a:cubicBezTo>
                  <a:lnTo>
                    <a:pt x="805" y="4821"/>
                  </a:lnTo>
                  <a:cubicBezTo>
                    <a:pt x="361" y="4821"/>
                    <a:pt x="0" y="5182"/>
                    <a:pt x="0" y="5624"/>
                  </a:cubicBezTo>
                  <a:cubicBezTo>
                    <a:pt x="0" y="6068"/>
                    <a:pt x="361" y="6429"/>
                    <a:pt x="805" y="6429"/>
                  </a:cubicBezTo>
                  <a:lnTo>
                    <a:pt x="7233" y="6429"/>
                  </a:lnTo>
                  <a:cubicBezTo>
                    <a:pt x="7454" y="6429"/>
                    <a:pt x="7635" y="6609"/>
                    <a:pt x="7635" y="6830"/>
                  </a:cubicBezTo>
                  <a:cubicBezTo>
                    <a:pt x="7635" y="7051"/>
                    <a:pt x="7454" y="7231"/>
                    <a:pt x="7233" y="7231"/>
                  </a:cubicBezTo>
                  <a:lnTo>
                    <a:pt x="2814" y="7231"/>
                  </a:lnTo>
                  <a:cubicBezTo>
                    <a:pt x="2370" y="7231"/>
                    <a:pt x="2009" y="7592"/>
                    <a:pt x="2009" y="8036"/>
                  </a:cubicBezTo>
                  <a:cubicBezTo>
                    <a:pt x="2009" y="8478"/>
                    <a:pt x="2370" y="8839"/>
                    <a:pt x="2814" y="8839"/>
                  </a:cubicBezTo>
                  <a:lnTo>
                    <a:pt x="7233" y="8839"/>
                  </a:lnTo>
                  <a:cubicBezTo>
                    <a:pt x="7454" y="8839"/>
                    <a:pt x="7635" y="9019"/>
                    <a:pt x="7635" y="9240"/>
                  </a:cubicBezTo>
                  <a:cubicBezTo>
                    <a:pt x="7635" y="9464"/>
                    <a:pt x="7454" y="9644"/>
                    <a:pt x="7233" y="9644"/>
                  </a:cubicBezTo>
                  <a:lnTo>
                    <a:pt x="5626" y="9644"/>
                  </a:lnTo>
                  <a:cubicBezTo>
                    <a:pt x="5623" y="9644"/>
                    <a:pt x="5620" y="9644"/>
                    <a:pt x="5617" y="9644"/>
                  </a:cubicBezTo>
                  <a:cubicBezTo>
                    <a:pt x="5397" y="9644"/>
                    <a:pt x="5186" y="9737"/>
                    <a:pt x="5037" y="9899"/>
                  </a:cubicBezTo>
                  <a:cubicBezTo>
                    <a:pt x="4883" y="10062"/>
                    <a:pt x="4806" y="10283"/>
                    <a:pt x="4823" y="10507"/>
                  </a:cubicBezTo>
                  <a:cubicBezTo>
                    <a:pt x="4880" y="10934"/>
                    <a:pt x="5242" y="11249"/>
                    <a:pt x="5669" y="11249"/>
                  </a:cubicBezTo>
                  <a:cubicBezTo>
                    <a:pt x="5677" y="11249"/>
                    <a:pt x="5685" y="11249"/>
                    <a:pt x="5693" y="11249"/>
                  </a:cubicBezTo>
                  <a:lnTo>
                    <a:pt x="15670" y="11249"/>
                  </a:lnTo>
                  <a:cubicBezTo>
                    <a:pt x="17667" y="11247"/>
                    <a:pt x="19284" y="9629"/>
                    <a:pt x="19286" y="7635"/>
                  </a:cubicBezTo>
                  <a:lnTo>
                    <a:pt x="19286" y="3622"/>
                  </a:lnTo>
                  <a:cubicBezTo>
                    <a:pt x="19294" y="1796"/>
                    <a:pt x="17934" y="256"/>
                    <a:pt x="16122" y="32"/>
                  </a:cubicBezTo>
                  <a:cubicBezTo>
                    <a:pt x="15973" y="15"/>
                    <a:pt x="15821" y="3"/>
                    <a:pt x="15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6"/>
          <p:cNvGrpSpPr/>
          <p:nvPr/>
        </p:nvGrpSpPr>
        <p:grpSpPr>
          <a:xfrm>
            <a:off x="4344998" y="1675170"/>
            <a:ext cx="468897" cy="469273"/>
            <a:chOff x="2253838" y="1835988"/>
            <a:chExt cx="562025" cy="562475"/>
          </a:xfrm>
        </p:grpSpPr>
        <p:sp>
          <p:nvSpPr>
            <p:cNvPr id="404" name="Google Shape;404;p36"/>
            <p:cNvSpPr/>
            <p:nvPr/>
          </p:nvSpPr>
          <p:spPr>
            <a:xfrm>
              <a:off x="2369888" y="1847213"/>
              <a:ext cx="139525" cy="114175"/>
            </a:xfrm>
            <a:custGeom>
              <a:rect b="b" l="l" r="r" t="t"/>
              <a:pathLst>
                <a:path extrusionOk="0" h="4567" w="5581">
                  <a:moveTo>
                    <a:pt x="13" y="0"/>
                  </a:moveTo>
                  <a:cubicBezTo>
                    <a:pt x="8" y="89"/>
                    <a:pt x="1" y="178"/>
                    <a:pt x="1" y="267"/>
                  </a:cubicBezTo>
                  <a:cubicBezTo>
                    <a:pt x="1" y="2639"/>
                    <a:pt x="1253" y="4566"/>
                    <a:pt x="2791" y="4566"/>
                  </a:cubicBezTo>
                  <a:cubicBezTo>
                    <a:pt x="4329" y="4566"/>
                    <a:pt x="5581" y="2639"/>
                    <a:pt x="5581" y="267"/>
                  </a:cubicBezTo>
                  <a:cubicBezTo>
                    <a:pt x="5581" y="178"/>
                    <a:pt x="5573" y="89"/>
                    <a:pt x="5571" y="0"/>
                  </a:cubicBezTo>
                  <a:cubicBezTo>
                    <a:pt x="4877" y="652"/>
                    <a:pt x="3964" y="1012"/>
                    <a:pt x="3018" y="1012"/>
                  </a:cubicBezTo>
                  <a:cubicBezTo>
                    <a:pt x="2942" y="1012"/>
                    <a:pt x="2867" y="1009"/>
                    <a:pt x="2791" y="1005"/>
                  </a:cubicBezTo>
                  <a:cubicBezTo>
                    <a:pt x="2715" y="1009"/>
                    <a:pt x="2640" y="1012"/>
                    <a:pt x="2565" y="1012"/>
                  </a:cubicBezTo>
                  <a:cubicBezTo>
                    <a:pt x="1620" y="1012"/>
                    <a:pt x="705" y="650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2254263" y="1865963"/>
              <a:ext cx="36050" cy="147425"/>
            </a:xfrm>
            <a:custGeom>
              <a:rect b="b" l="l" r="r" t="t"/>
              <a:pathLst>
                <a:path extrusionOk="0" h="5897" w="1442">
                  <a:moveTo>
                    <a:pt x="1442" y="0"/>
                  </a:moveTo>
                  <a:lnTo>
                    <a:pt x="1442" y="0"/>
                  </a:lnTo>
                  <a:cubicBezTo>
                    <a:pt x="776" y="930"/>
                    <a:pt x="108" y="2634"/>
                    <a:pt x="0" y="5897"/>
                  </a:cubicBezTo>
                  <a:cubicBezTo>
                    <a:pt x="1240" y="4390"/>
                    <a:pt x="1346" y="2136"/>
                    <a:pt x="1435" y="125"/>
                  </a:cubicBezTo>
                  <a:cubicBezTo>
                    <a:pt x="1437" y="82"/>
                    <a:pt x="1440" y="41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474613" y="2087088"/>
              <a:ext cx="281575" cy="40200"/>
            </a:xfrm>
            <a:custGeom>
              <a:rect b="b" l="l" r="r" t="t"/>
              <a:pathLst>
                <a:path extrusionOk="0" h="1608" w="11263">
                  <a:moveTo>
                    <a:pt x="188" y="0"/>
                  </a:moveTo>
                  <a:cubicBezTo>
                    <a:pt x="82" y="8"/>
                    <a:pt x="0" y="99"/>
                    <a:pt x="7" y="205"/>
                  </a:cubicBezTo>
                  <a:lnTo>
                    <a:pt x="7" y="1594"/>
                  </a:lnTo>
                  <a:lnTo>
                    <a:pt x="5633" y="1608"/>
                  </a:lnTo>
                  <a:lnTo>
                    <a:pt x="11256" y="1594"/>
                  </a:lnTo>
                  <a:lnTo>
                    <a:pt x="11256" y="205"/>
                  </a:lnTo>
                  <a:cubicBezTo>
                    <a:pt x="11263" y="99"/>
                    <a:pt x="11181" y="8"/>
                    <a:pt x="11075" y="0"/>
                  </a:cubicBezTo>
                  <a:lnTo>
                    <a:pt x="10052" y="0"/>
                  </a:lnTo>
                  <a:lnTo>
                    <a:pt x="10052" y="402"/>
                  </a:lnTo>
                  <a:cubicBezTo>
                    <a:pt x="10052" y="623"/>
                    <a:pt x="9872" y="803"/>
                    <a:pt x="9648" y="803"/>
                  </a:cubicBezTo>
                  <a:cubicBezTo>
                    <a:pt x="9427" y="803"/>
                    <a:pt x="9247" y="625"/>
                    <a:pt x="9247" y="402"/>
                  </a:cubicBezTo>
                  <a:lnTo>
                    <a:pt x="9247" y="0"/>
                  </a:lnTo>
                  <a:lnTo>
                    <a:pt x="8043" y="0"/>
                  </a:lnTo>
                  <a:lnTo>
                    <a:pt x="8043" y="402"/>
                  </a:lnTo>
                  <a:cubicBezTo>
                    <a:pt x="8043" y="623"/>
                    <a:pt x="7863" y="803"/>
                    <a:pt x="7639" y="803"/>
                  </a:cubicBezTo>
                  <a:cubicBezTo>
                    <a:pt x="7418" y="803"/>
                    <a:pt x="7238" y="625"/>
                    <a:pt x="7238" y="402"/>
                  </a:cubicBezTo>
                  <a:lnTo>
                    <a:pt x="7238" y="0"/>
                  </a:lnTo>
                  <a:lnTo>
                    <a:pt x="6034" y="0"/>
                  </a:lnTo>
                  <a:lnTo>
                    <a:pt x="6034" y="402"/>
                  </a:lnTo>
                  <a:cubicBezTo>
                    <a:pt x="6034" y="623"/>
                    <a:pt x="5854" y="803"/>
                    <a:pt x="5633" y="803"/>
                  </a:cubicBezTo>
                  <a:cubicBezTo>
                    <a:pt x="5412" y="803"/>
                    <a:pt x="5232" y="625"/>
                    <a:pt x="5232" y="402"/>
                  </a:cubicBezTo>
                  <a:lnTo>
                    <a:pt x="5232" y="0"/>
                  </a:lnTo>
                  <a:lnTo>
                    <a:pt x="4025" y="0"/>
                  </a:lnTo>
                  <a:lnTo>
                    <a:pt x="4025" y="402"/>
                  </a:lnTo>
                  <a:cubicBezTo>
                    <a:pt x="4025" y="623"/>
                    <a:pt x="3845" y="803"/>
                    <a:pt x="3624" y="803"/>
                  </a:cubicBezTo>
                  <a:cubicBezTo>
                    <a:pt x="3400" y="803"/>
                    <a:pt x="3223" y="625"/>
                    <a:pt x="3223" y="402"/>
                  </a:cubicBezTo>
                  <a:lnTo>
                    <a:pt x="3223" y="0"/>
                  </a:lnTo>
                  <a:lnTo>
                    <a:pt x="2016" y="0"/>
                  </a:lnTo>
                  <a:lnTo>
                    <a:pt x="2016" y="402"/>
                  </a:lnTo>
                  <a:cubicBezTo>
                    <a:pt x="2016" y="623"/>
                    <a:pt x="1836" y="803"/>
                    <a:pt x="1615" y="803"/>
                  </a:cubicBezTo>
                  <a:cubicBezTo>
                    <a:pt x="1392" y="803"/>
                    <a:pt x="1211" y="625"/>
                    <a:pt x="1211" y="402"/>
                  </a:cubicBezTo>
                  <a:lnTo>
                    <a:pt x="1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588988" y="1865763"/>
              <a:ext cx="36075" cy="147525"/>
            </a:xfrm>
            <a:custGeom>
              <a:rect b="b" l="l" r="r" t="t"/>
              <a:pathLst>
                <a:path extrusionOk="0" h="5901" w="1443">
                  <a:moveTo>
                    <a:pt x="0" y="1"/>
                  </a:moveTo>
                  <a:cubicBezTo>
                    <a:pt x="0" y="42"/>
                    <a:pt x="3" y="83"/>
                    <a:pt x="5" y="126"/>
                  </a:cubicBezTo>
                  <a:cubicBezTo>
                    <a:pt x="94" y="2067"/>
                    <a:pt x="193" y="4269"/>
                    <a:pt x="1361" y="5797"/>
                  </a:cubicBezTo>
                  <a:cubicBezTo>
                    <a:pt x="1389" y="5833"/>
                    <a:pt x="1416" y="5867"/>
                    <a:pt x="1442" y="5900"/>
                  </a:cubicBezTo>
                  <a:cubicBezTo>
                    <a:pt x="1332" y="2663"/>
                    <a:pt x="666" y="94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415013" y="2284963"/>
              <a:ext cx="176275" cy="113500"/>
            </a:xfrm>
            <a:custGeom>
              <a:rect b="b" l="l" r="r" t="t"/>
              <a:pathLst>
                <a:path extrusionOk="0" h="4540" w="7051">
                  <a:moveTo>
                    <a:pt x="789" y="1"/>
                  </a:moveTo>
                  <a:lnTo>
                    <a:pt x="1" y="2894"/>
                  </a:lnTo>
                  <a:cubicBezTo>
                    <a:pt x="68" y="2980"/>
                    <a:pt x="318" y="3201"/>
                    <a:pt x="1118" y="3312"/>
                  </a:cubicBezTo>
                  <a:cubicBezTo>
                    <a:pt x="998" y="3141"/>
                    <a:pt x="882" y="2966"/>
                    <a:pt x="772" y="2776"/>
                  </a:cubicBezTo>
                  <a:cubicBezTo>
                    <a:pt x="664" y="2586"/>
                    <a:pt x="729" y="2344"/>
                    <a:pt x="918" y="2233"/>
                  </a:cubicBezTo>
                  <a:cubicBezTo>
                    <a:pt x="982" y="2195"/>
                    <a:pt x="1052" y="2177"/>
                    <a:pt x="1121" y="2177"/>
                  </a:cubicBezTo>
                  <a:cubicBezTo>
                    <a:pt x="1257" y="2177"/>
                    <a:pt x="1389" y="2246"/>
                    <a:pt x="1464" y="2370"/>
                  </a:cubicBezTo>
                  <a:cubicBezTo>
                    <a:pt x="1697" y="2776"/>
                    <a:pt x="1973" y="3151"/>
                    <a:pt x="2293" y="3492"/>
                  </a:cubicBezTo>
                  <a:lnTo>
                    <a:pt x="2305" y="3504"/>
                  </a:lnTo>
                  <a:cubicBezTo>
                    <a:pt x="2870" y="4146"/>
                    <a:pt x="3675" y="4521"/>
                    <a:pt x="4525" y="4540"/>
                  </a:cubicBezTo>
                  <a:lnTo>
                    <a:pt x="5455" y="4540"/>
                  </a:lnTo>
                  <a:cubicBezTo>
                    <a:pt x="6255" y="4538"/>
                    <a:pt x="6928" y="3942"/>
                    <a:pt x="7022" y="3149"/>
                  </a:cubicBezTo>
                  <a:lnTo>
                    <a:pt x="7051" y="2932"/>
                  </a:lnTo>
                  <a:lnTo>
                    <a:pt x="4405" y="2932"/>
                  </a:lnTo>
                  <a:cubicBezTo>
                    <a:pt x="2740" y="2932"/>
                    <a:pt x="1531" y="1373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639563" y="2284963"/>
              <a:ext cx="176300" cy="113500"/>
            </a:xfrm>
            <a:custGeom>
              <a:rect b="b" l="l" r="r" t="t"/>
              <a:pathLst>
                <a:path extrusionOk="0" h="4540" w="7052">
                  <a:moveTo>
                    <a:pt x="6263" y="1"/>
                  </a:moveTo>
                  <a:cubicBezTo>
                    <a:pt x="5520" y="1373"/>
                    <a:pt x="4312" y="2932"/>
                    <a:pt x="2646" y="2932"/>
                  </a:cubicBezTo>
                  <a:lnTo>
                    <a:pt x="1" y="2932"/>
                  </a:lnTo>
                  <a:lnTo>
                    <a:pt x="27" y="3149"/>
                  </a:lnTo>
                  <a:cubicBezTo>
                    <a:pt x="123" y="3942"/>
                    <a:pt x="796" y="4540"/>
                    <a:pt x="1596" y="4540"/>
                  </a:cubicBezTo>
                  <a:lnTo>
                    <a:pt x="2526" y="4540"/>
                  </a:lnTo>
                  <a:cubicBezTo>
                    <a:pt x="3379" y="4521"/>
                    <a:pt x="4184" y="4143"/>
                    <a:pt x="4747" y="3504"/>
                  </a:cubicBezTo>
                  <a:cubicBezTo>
                    <a:pt x="4751" y="3499"/>
                    <a:pt x="4754" y="3495"/>
                    <a:pt x="4761" y="3490"/>
                  </a:cubicBezTo>
                  <a:cubicBezTo>
                    <a:pt x="5078" y="3149"/>
                    <a:pt x="5357" y="2774"/>
                    <a:pt x="5588" y="2370"/>
                  </a:cubicBezTo>
                  <a:cubicBezTo>
                    <a:pt x="5663" y="2245"/>
                    <a:pt x="5796" y="2176"/>
                    <a:pt x="5933" y="2176"/>
                  </a:cubicBezTo>
                  <a:cubicBezTo>
                    <a:pt x="6002" y="2176"/>
                    <a:pt x="6072" y="2194"/>
                    <a:pt x="6136" y="2231"/>
                  </a:cubicBezTo>
                  <a:cubicBezTo>
                    <a:pt x="6325" y="2344"/>
                    <a:pt x="6390" y="2586"/>
                    <a:pt x="6282" y="2776"/>
                  </a:cubicBezTo>
                  <a:cubicBezTo>
                    <a:pt x="6172" y="2966"/>
                    <a:pt x="6054" y="3141"/>
                    <a:pt x="5936" y="3312"/>
                  </a:cubicBezTo>
                  <a:cubicBezTo>
                    <a:pt x="6734" y="3201"/>
                    <a:pt x="6984" y="2980"/>
                    <a:pt x="7051" y="2894"/>
                  </a:cubicBezTo>
                  <a:lnTo>
                    <a:pt x="6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442713" y="2147038"/>
              <a:ext cx="345450" cy="191175"/>
            </a:xfrm>
            <a:custGeom>
              <a:rect b="b" l="l" r="r" t="t"/>
              <a:pathLst>
                <a:path extrusionOk="0" h="7647" w="13818">
                  <a:moveTo>
                    <a:pt x="1187" y="1"/>
                  </a:moveTo>
                  <a:lnTo>
                    <a:pt x="0" y="4350"/>
                  </a:lnTo>
                  <a:cubicBezTo>
                    <a:pt x="575" y="5638"/>
                    <a:pt x="1721" y="7647"/>
                    <a:pt x="3297" y="7647"/>
                  </a:cubicBezTo>
                  <a:lnTo>
                    <a:pt x="6039" y="7647"/>
                  </a:lnTo>
                  <a:lnTo>
                    <a:pt x="6510" y="3720"/>
                  </a:lnTo>
                  <a:cubicBezTo>
                    <a:pt x="6534" y="3518"/>
                    <a:pt x="6707" y="3365"/>
                    <a:pt x="6909" y="3365"/>
                  </a:cubicBezTo>
                  <a:cubicBezTo>
                    <a:pt x="7113" y="3365"/>
                    <a:pt x="7284" y="3518"/>
                    <a:pt x="7308" y="3720"/>
                  </a:cubicBezTo>
                  <a:lnTo>
                    <a:pt x="7779" y="7647"/>
                  </a:lnTo>
                  <a:lnTo>
                    <a:pt x="10520" y="7647"/>
                  </a:lnTo>
                  <a:cubicBezTo>
                    <a:pt x="12097" y="7647"/>
                    <a:pt x="13243" y="5638"/>
                    <a:pt x="13817" y="4350"/>
                  </a:cubicBezTo>
                  <a:lnTo>
                    <a:pt x="12630" y="1"/>
                  </a:lnTo>
                  <a:lnTo>
                    <a:pt x="6909" y="13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2253838" y="1835988"/>
              <a:ext cx="371650" cy="401800"/>
            </a:xfrm>
            <a:custGeom>
              <a:rect b="b" l="l" r="r" t="t"/>
              <a:pathLst>
                <a:path extrusionOk="0" h="16072" w="14866">
                  <a:moveTo>
                    <a:pt x="12054" y="6027"/>
                  </a:moveTo>
                  <a:cubicBezTo>
                    <a:pt x="12275" y="6027"/>
                    <a:pt x="12455" y="6207"/>
                    <a:pt x="12455" y="6428"/>
                  </a:cubicBezTo>
                  <a:cubicBezTo>
                    <a:pt x="12455" y="6651"/>
                    <a:pt x="12275" y="6829"/>
                    <a:pt x="12054" y="6829"/>
                  </a:cubicBezTo>
                  <a:lnTo>
                    <a:pt x="10446" y="6829"/>
                  </a:lnTo>
                  <a:cubicBezTo>
                    <a:pt x="10225" y="6829"/>
                    <a:pt x="10045" y="6651"/>
                    <a:pt x="10045" y="6428"/>
                  </a:cubicBezTo>
                  <a:cubicBezTo>
                    <a:pt x="10045" y="6207"/>
                    <a:pt x="10225" y="6027"/>
                    <a:pt x="10446" y="6027"/>
                  </a:cubicBezTo>
                  <a:close/>
                  <a:moveTo>
                    <a:pt x="1204" y="13257"/>
                  </a:moveTo>
                  <a:cubicBezTo>
                    <a:pt x="1428" y="13257"/>
                    <a:pt x="1608" y="13437"/>
                    <a:pt x="1608" y="13661"/>
                  </a:cubicBezTo>
                  <a:lnTo>
                    <a:pt x="1608" y="14463"/>
                  </a:lnTo>
                  <a:lnTo>
                    <a:pt x="3216" y="14463"/>
                  </a:lnTo>
                  <a:cubicBezTo>
                    <a:pt x="3437" y="14463"/>
                    <a:pt x="3617" y="14644"/>
                    <a:pt x="3617" y="14865"/>
                  </a:cubicBezTo>
                  <a:cubicBezTo>
                    <a:pt x="3617" y="15088"/>
                    <a:pt x="3437" y="15268"/>
                    <a:pt x="3216" y="15268"/>
                  </a:cubicBezTo>
                  <a:lnTo>
                    <a:pt x="1204" y="15268"/>
                  </a:lnTo>
                  <a:cubicBezTo>
                    <a:pt x="983" y="15268"/>
                    <a:pt x="803" y="15088"/>
                    <a:pt x="803" y="14865"/>
                  </a:cubicBezTo>
                  <a:lnTo>
                    <a:pt x="803" y="13661"/>
                  </a:lnTo>
                  <a:cubicBezTo>
                    <a:pt x="803" y="13437"/>
                    <a:pt x="983" y="13257"/>
                    <a:pt x="1204" y="13257"/>
                  </a:cubicBezTo>
                  <a:close/>
                  <a:moveTo>
                    <a:pt x="3036" y="0"/>
                  </a:moveTo>
                  <a:cubicBezTo>
                    <a:pt x="2636" y="0"/>
                    <a:pt x="2307" y="314"/>
                    <a:pt x="2286" y="714"/>
                  </a:cubicBezTo>
                  <a:cubicBezTo>
                    <a:pt x="2274" y="923"/>
                    <a:pt x="2264" y="1139"/>
                    <a:pt x="2254" y="1360"/>
                  </a:cubicBezTo>
                  <a:cubicBezTo>
                    <a:pt x="2156" y="3568"/>
                    <a:pt x="2031" y="6320"/>
                    <a:pt x="217" y="8057"/>
                  </a:cubicBezTo>
                  <a:lnTo>
                    <a:pt x="0" y="8230"/>
                  </a:lnTo>
                  <a:lnTo>
                    <a:pt x="0" y="15307"/>
                  </a:lnTo>
                  <a:cubicBezTo>
                    <a:pt x="0" y="15727"/>
                    <a:pt x="342" y="16069"/>
                    <a:pt x="762" y="16071"/>
                  </a:cubicBezTo>
                  <a:lnTo>
                    <a:pt x="6919" y="16071"/>
                  </a:lnTo>
                  <a:lnTo>
                    <a:pt x="8036" y="11986"/>
                  </a:lnTo>
                  <a:lnTo>
                    <a:pt x="8036" y="10249"/>
                  </a:lnTo>
                  <a:cubicBezTo>
                    <a:pt x="8029" y="9698"/>
                    <a:pt x="8468" y="9247"/>
                    <a:pt x="9019" y="9239"/>
                  </a:cubicBezTo>
                  <a:lnTo>
                    <a:pt x="14865" y="9239"/>
                  </a:lnTo>
                  <a:lnTo>
                    <a:pt x="14865" y="8230"/>
                  </a:lnTo>
                  <a:cubicBezTo>
                    <a:pt x="14584" y="8016"/>
                    <a:pt x="14336" y="7762"/>
                    <a:pt x="14130" y="7476"/>
                  </a:cubicBezTo>
                  <a:cubicBezTo>
                    <a:pt x="12808" y="5748"/>
                    <a:pt x="12698" y="3311"/>
                    <a:pt x="12611" y="1353"/>
                  </a:cubicBezTo>
                  <a:cubicBezTo>
                    <a:pt x="12602" y="1137"/>
                    <a:pt x="12592" y="928"/>
                    <a:pt x="12580" y="723"/>
                  </a:cubicBezTo>
                  <a:cubicBezTo>
                    <a:pt x="12568" y="481"/>
                    <a:pt x="12441" y="257"/>
                    <a:pt x="12239" y="123"/>
                  </a:cubicBezTo>
                  <a:lnTo>
                    <a:pt x="12215" y="108"/>
                  </a:lnTo>
                  <a:cubicBezTo>
                    <a:pt x="12097" y="38"/>
                    <a:pt x="11962" y="2"/>
                    <a:pt x="11825" y="0"/>
                  </a:cubicBezTo>
                  <a:lnTo>
                    <a:pt x="11419" y="0"/>
                  </a:lnTo>
                  <a:cubicBezTo>
                    <a:pt x="11311" y="0"/>
                    <a:pt x="11205" y="43"/>
                    <a:pt x="11128" y="120"/>
                  </a:cubicBezTo>
                  <a:cubicBezTo>
                    <a:pt x="11054" y="199"/>
                    <a:pt x="11013" y="305"/>
                    <a:pt x="11018" y="413"/>
                  </a:cubicBezTo>
                  <a:cubicBezTo>
                    <a:pt x="11023" y="514"/>
                    <a:pt x="11025" y="615"/>
                    <a:pt x="11025" y="716"/>
                  </a:cubicBezTo>
                  <a:cubicBezTo>
                    <a:pt x="11025" y="3530"/>
                    <a:pt x="9413" y="5820"/>
                    <a:pt x="7430" y="5820"/>
                  </a:cubicBezTo>
                  <a:cubicBezTo>
                    <a:pt x="5450" y="5820"/>
                    <a:pt x="3838" y="3530"/>
                    <a:pt x="3838" y="716"/>
                  </a:cubicBezTo>
                  <a:cubicBezTo>
                    <a:pt x="3838" y="615"/>
                    <a:pt x="3840" y="517"/>
                    <a:pt x="3845" y="413"/>
                  </a:cubicBezTo>
                  <a:cubicBezTo>
                    <a:pt x="3850" y="305"/>
                    <a:pt x="3809" y="199"/>
                    <a:pt x="3732" y="120"/>
                  </a:cubicBezTo>
                  <a:cubicBezTo>
                    <a:pt x="3658" y="43"/>
                    <a:pt x="3552" y="0"/>
                    <a:pt x="3444" y="0"/>
                  </a:cubicBezTo>
                  <a:lnTo>
                    <a:pt x="3040" y="0"/>
                  </a:lnTo>
                  <a:cubicBezTo>
                    <a:pt x="3039" y="0"/>
                    <a:pt x="3037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2" name="Google Shape;4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300" y="1541007"/>
            <a:ext cx="3108550" cy="31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/>
        </p:nvSpPr>
        <p:spPr>
          <a:xfrm>
            <a:off x="871900" y="1113888"/>
            <a:ext cx="28362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We also removed ‘NaN’ values, removed undrafted players.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18" name="Google Shape;4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575" y="1113887"/>
            <a:ext cx="5172700" cy="10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7"/>
          <p:cNvSpPr txBox="1"/>
          <p:nvPr/>
        </p:nvSpPr>
        <p:spPr>
          <a:xfrm>
            <a:off x="5092800" y="2885525"/>
            <a:ext cx="4051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We labelled data using bins to calculate correlation value. It improves the readability and clarity.</a:t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1159025" y="154900"/>
            <a:ext cx="323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2. DATA BINNING</a:t>
            </a:r>
            <a:endParaRPr sz="27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21" name="Google Shape;4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25" y="2798500"/>
            <a:ext cx="42195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27" name="Google Shape;427;p38"/>
          <p:cNvSpPr txBox="1"/>
          <p:nvPr>
            <p:ph idx="1" type="subTitle"/>
          </p:nvPr>
        </p:nvSpPr>
        <p:spPr>
          <a:xfrm>
            <a:off x="997200" y="12904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 of Net_rating </a:t>
            </a:r>
            <a:endParaRPr/>
          </a:p>
        </p:txBody>
      </p:sp>
      <p:sp>
        <p:nvSpPr>
          <p:cNvPr id="428" name="Google Shape;428;p38"/>
          <p:cNvSpPr txBox="1"/>
          <p:nvPr>
            <p:ph idx="2" type="subTitle"/>
          </p:nvPr>
        </p:nvSpPr>
        <p:spPr>
          <a:xfrm>
            <a:off x="912675" y="1949050"/>
            <a:ext cx="22947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graph, we can tell that the net_rating is extreme skewed</a:t>
            </a:r>
            <a:endParaRPr/>
          </a:p>
        </p:txBody>
      </p:sp>
      <p:pic>
        <p:nvPicPr>
          <p:cNvPr id="429" name="Google Shape;4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648" y="1238550"/>
            <a:ext cx="1642780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500" y="1238550"/>
            <a:ext cx="1774025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300" y="3110125"/>
            <a:ext cx="1670511" cy="16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 txBox="1"/>
          <p:nvPr>
            <p:ph idx="1" type="subTitle"/>
          </p:nvPr>
        </p:nvSpPr>
        <p:spPr>
          <a:xfrm>
            <a:off x="3424650" y="12425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Outliers</a:t>
            </a:r>
            <a:endParaRPr/>
          </a:p>
        </p:txBody>
      </p:sp>
      <p:sp>
        <p:nvSpPr>
          <p:cNvPr id="438" name="Google Shape;438;p39"/>
          <p:cNvSpPr txBox="1"/>
          <p:nvPr>
            <p:ph idx="2" type="subTitle"/>
          </p:nvPr>
        </p:nvSpPr>
        <p:spPr>
          <a:xfrm>
            <a:off x="3424625" y="16283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interquartile range method</a:t>
            </a:r>
            <a:endParaRPr/>
          </a:p>
        </p:txBody>
      </p:sp>
      <p:pic>
        <p:nvPicPr>
          <p:cNvPr id="439" name="Google Shape;4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75" y="2776296"/>
            <a:ext cx="5668426" cy="12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