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67" r:id="rId2"/>
    <p:sldId id="278" r:id="rId3"/>
    <p:sldId id="285" r:id="rId4"/>
    <p:sldId id="279" r:id="rId5"/>
    <p:sldId id="282" r:id="rId6"/>
    <p:sldId id="284" r:id="rId7"/>
    <p:sldId id="28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3741D-DB4D-4BE8-9BD5-9EC96B027BA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9135A6-797A-40E1-B33E-927CC6C3844A}">
      <dgm:prSet phldrT="[Text]" custT="1"/>
      <dgm:spPr/>
      <dgm:t>
        <a:bodyPr/>
        <a:lstStyle/>
        <a:p>
          <a:r>
            <a:rPr lang="en-US" sz="1800" dirty="0" smtClean="0"/>
            <a:t>JS Lib</a:t>
          </a:r>
          <a:endParaRPr lang="en-US" sz="1800" dirty="0"/>
        </a:p>
      </dgm:t>
    </dgm:pt>
    <dgm:pt modelId="{F312BE5B-761C-4794-8D67-A5709FEB4AD1}" type="parTrans" cxnId="{802C56FF-B4CE-4051-9A66-84847A3A85FD}">
      <dgm:prSet/>
      <dgm:spPr/>
      <dgm:t>
        <a:bodyPr/>
        <a:lstStyle/>
        <a:p>
          <a:endParaRPr lang="en-US"/>
        </a:p>
      </dgm:t>
    </dgm:pt>
    <dgm:pt modelId="{C3ECE1C3-3267-4766-915E-A7FD2A29B321}" type="sibTrans" cxnId="{802C56FF-B4CE-4051-9A66-84847A3A85FD}">
      <dgm:prSet/>
      <dgm:spPr/>
      <dgm:t>
        <a:bodyPr/>
        <a:lstStyle/>
        <a:p>
          <a:endParaRPr lang="en-US"/>
        </a:p>
      </dgm:t>
    </dgm:pt>
    <dgm:pt modelId="{52C5F5B4-2B4B-424B-8DEC-3EA2FA052832}">
      <dgm:prSet phldrT="[Text]" custT="1"/>
      <dgm:spPr/>
      <dgm:t>
        <a:bodyPr/>
        <a:lstStyle/>
        <a:p>
          <a:r>
            <a:rPr lang="en-US" sz="1800" dirty="0" smtClean="0"/>
            <a:t>Core</a:t>
          </a:r>
          <a:endParaRPr lang="en-US" sz="1800" dirty="0"/>
        </a:p>
      </dgm:t>
    </dgm:pt>
    <dgm:pt modelId="{4A76B338-E8BE-4EE9-AD89-2433ECB7FD0A}" type="parTrans" cxnId="{0A91DE89-12DC-426A-B836-8A79EBB20E06}">
      <dgm:prSet/>
      <dgm:spPr/>
      <dgm:t>
        <a:bodyPr/>
        <a:lstStyle/>
        <a:p>
          <a:endParaRPr lang="en-US"/>
        </a:p>
      </dgm:t>
    </dgm:pt>
    <dgm:pt modelId="{FA8D9AC7-0869-48B5-8F66-FB23CF926D2D}" type="sibTrans" cxnId="{0A91DE89-12DC-426A-B836-8A79EBB20E06}">
      <dgm:prSet/>
      <dgm:spPr/>
      <dgm:t>
        <a:bodyPr/>
        <a:lstStyle/>
        <a:p>
          <a:endParaRPr lang="en-US"/>
        </a:p>
      </dgm:t>
    </dgm:pt>
    <dgm:pt modelId="{79439520-4E4B-4E3B-AE8C-4468C628974D}">
      <dgm:prSet phldrT="[Text]" custT="1"/>
      <dgm:spPr/>
      <dgm:t>
        <a:bodyPr/>
        <a:lstStyle/>
        <a:p>
          <a:r>
            <a:rPr lang="zh-CN" altLang="en-US" sz="1800" dirty="0" smtClean="0"/>
            <a:t>工厂门户</a:t>
          </a:r>
          <a:endParaRPr lang="en-US" sz="1800" dirty="0"/>
        </a:p>
      </dgm:t>
    </dgm:pt>
    <dgm:pt modelId="{0597D67D-69F7-4A46-870A-81B5B525A05A}" type="parTrans" cxnId="{FFDBEE92-14D6-4D9F-858F-18DEB25045BF}">
      <dgm:prSet/>
      <dgm:spPr/>
      <dgm:t>
        <a:bodyPr/>
        <a:lstStyle/>
        <a:p>
          <a:endParaRPr lang="en-US"/>
        </a:p>
      </dgm:t>
    </dgm:pt>
    <dgm:pt modelId="{A969516D-600C-4B65-B809-65EEC68F9D28}" type="sibTrans" cxnId="{FFDBEE92-14D6-4D9F-858F-18DEB25045BF}">
      <dgm:prSet/>
      <dgm:spPr/>
      <dgm:t>
        <a:bodyPr/>
        <a:lstStyle/>
        <a:p>
          <a:endParaRPr lang="en-US"/>
        </a:p>
      </dgm:t>
    </dgm:pt>
    <dgm:pt modelId="{E35A9ABE-6AC2-43CC-A296-203DAE7A47CB}">
      <dgm:prSet phldrT="[Text]" custT="1"/>
      <dgm:spPr/>
      <dgm:t>
        <a:bodyPr/>
        <a:lstStyle/>
        <a:p>
          <a:r>
            <a:rPr lang="zh-CN" altLang="en-US" sz="1800" dirty="0" smtClean="0"/>
            <a:t>供应商门户</a:t>
          </a:r>
          <a:endParaRPr lang="en-US" sz="1800" dirty="0"/>
        </a:p>
      </dgm:t>
    </dgm:pt>
    <dgm:pt modelId="{6DE5CA91-4FF2-4D69-ABEB-330EBEAEA6C1}" type="parTrans" cxnId="{B2EA227C-C725-477F-8A9F-068528E74B76}">
      <dgm:prSet/>
      <dgm:spPr/>
      <dgm:t>
        <a:bodyPr/>
        <a:lstStyle/>
        <a:p>
          <a:endParaRPr lang="en-US"/>
        </a:p>
      </dgm:t>
    </dgm:pt>
    <dgm:pt modelId="{9AF4EFA9-E2B2-4DE5-85E0-25319AD53E33}" type="sibTrans" cxnId="{B2EA227C-C725-477F-8A9F-068528E74B76}">
      <dgm:prSet/>
      <dgm:spPr/>
      <dgm:t>
        <a:bodyPr/>
        <a:lstStyle/>
        <a:p>
          <a:endParaRPr lang="en-US"/>
        </a:p>
      </dgm:t>
    </dgm:pt>
    <dgm:pt modelId="{56BBFA6A-FD1D-48B0-9218-D7563D005AC0}">
      <dgm:prSet phldrT="[Text]" custT="1"/>
      <dgm:spPr/>
      <dgm:t>
        <a:bodyPr/>
        <a:lstStyle/>
        <a:p>
          <a:r>
            <a:rPr lang="en-US" sz="1800" dirty="0" smtClean="0"/>
            <a:t>Common</a:t>
          </a:r>
          <a:endParaRPr lang="en-US" sz="1800" dirty="0"/>
        </a:p>
      </dgm:t>
    </dgm:pt>
    <dgm:pt modelId="{E812E313-ABBD-41EA-8AC9-1778C9D32AF8}" type="parTrans" cxnId="{C3356A96-B0AA-4543-AC41-371C55C1CEB5}">
      <dgm:prSet/>
      <dgm:spPr/>
      <dgm:t>
        <a:bodyPr/>
        <a:lstStyle/>
        <a:p>
          <a:endParaRPr lang="en-US"/>
        </a:p>
      </dgm:t>
    </dgm:pt>
    <dgm:pt modelId="{12B80E98-A6AA-4AB3-BB05-707F2FD4F206}" type="sibTrans" cxnId="{C3356A96-B0AA-4543-AC41-371C55C1CEB5}">
      <dgm:prSet/>
      <dgm:spPr/>
      <dgm:t>
        <a:bodyPr/>
        <a:lstStyle/>
        <a:p>
          <a:endParaRPr lang="en-US"/>
        </a:p>
      </dgm:t>
    </dgm:pt>
    <dgm:pt modelId="{FC9BC4D6-88CA-4237-BEF4-59409C58C411}">
      <dgm:prSet phldrT="[Text]" custT="1"/>
      <dgm:spPr/>
      <dgm:t>
        <a:bodyPr/>
        <a:lstStyle/>
        <a:p>
          <a:r>
            <a:rPr lang="zh-CN" altLang="en-US" sz="1600" dirty="0" smtClean="0"/>
            <a:t>终端门户</a:t>
          </a:r>
          <a:endParaRPr lang="en-US" sz="1600" dirty="0"/>
        </a:p>
      </dgm:t>
    </dgm:pt>
    <dgm:pt modelId="{AB3CB214-6E0E-43B5-8075-6889EAF7D3C6}" type="parTrans" cxnId="{895C1D4B-0099-4923-AF5E-036715F1C52C}">
      <dgm:prSet/>
      <dgm:spPr/>
      <dgm:t>
        <a:bodyPr/>
        <a:lstStyle/>
        <a:p>
          <a:endParaRPr lang="en-US"/>
        </a:p>
      </dgm:t>
    </dgm:pt>
    <dgm:pt modelId="{4290065D-81CA-423B-8C7A-89086BFF41D8}" type="sibTrans" cxnId="{895C1D4B-0099-4923-AF5E-036715F1C52C}">
      <dgm:prSet/>
      <dgm:spPr/>
      <dgm:t>
        <a:bodyPr/>
        <a:lstStyle/>
        <a:p>
          <a:endParaRPr lang="en-US"/>
        </a:p>
      </dgm:t>
    </dgm:pt>
    <dgm:pt modelId="{BEA6A320-B1B3-4EA5-9DD0-912CAEB99B6F}">
      <dgm:prSet phldrT="[Text]" custT="1"/>
      <dgm:spPr/>
      <dgm:t>
        <a:bodyPr/>
        <a:lstStyle/>
        <a:p>
          <a:r>
            <a:rPr lang="zh-CN" altLang="en-US" sz="1600" dirty="0" smtClean="0"/>
            <a:t>系统管理后台</a:t>
          </a:r>
          <a:endParaRPr lang="en-US" sz="1600" dirty="0"/>
        </a:p>
      </dgm:t>
    </dgm:pt>
    <dgm:pt modelId="{9A20B76F-FF82-4AF2-B36D-8DE123715486}" type="parTrans" cxnId="{4226AFBB-FA0E-4AB0-9AF9-10F9E0A56E17}">
      <dgm:prSet/>
      <dgm:spPr/>
      <dgm:t>
        <a:bodyPr/>
        <a:lstStyle/>
        <a:p>
          <a:endParaRPr lang="en-US"/>
        </a:p>
      </dgm:t>
    </dgm:pt>
    <dgm:pt modelId="{070A8410-C855-4930-BDFF-A3350146789E}" type="sibTrans" cxnId="{4226AFBB-FA0E-4AB0-9AF9-10F9E0A56E17}">
      <dgm:prSet/>
      <dgm:spPr/>
      <dgm:t>
        <a:bodyPr/>
        <a:lstStyle/>
        <a:p>
          <a:endParaRPr lang="en-US"/>
        </a:p>
      </dgm:t>
    </dgm:pt>
    <dgm:pt modelId="{92260F9E-3F12-4079-B221-CBC1D41FBD62}" type="pres">
      <dgm:prSet presAssocID="{4A73741D-DB4D-4BE8-9BD5-9EC96B027BA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D996E5-BC00-49D1-87EC-10589F3516DC}" type="pres">
      <dgm:prSet presAssocID="{2D9135A6-797A-40E1-B33E-927CC6C3844A}" presName="root1" presStyleCnt="0"/>
      <dgm:spPr/>
    </dgm:pt>
    <dgm:pt modelId="{8F0AC6A0-3E44-490E-A463-82FAD35A0A8E}" type="pres">
      <dgm:prSet presAssocID="{2D9135A6-797A-40E1-B33E-927CC6C3844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B41A3A-D120-4020-83C9-D4D7C2C471BB}" type="pres">
      <dgm:prSet presAssocID="{2D9135A6-797A-40E1-B33E-927CC6C3844A}" presName="level2hierChild" presStyleCnt="0"/>
      <dgm:spPr/>
    </dgm:pt>
    <dgm:pt modelId="{1BC66CCE-C31A-49F3-98D3-71F015FA4319}" type="pres">
      <dgm:prSet presAssocID="{4A76B338-E8BE-4EE9-AD89-2433ECB7FD0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ED06C17-647E-4E5C-B444-ED3471FEF4B5}" type="pres">
      <dgm:prSet presAssocID="{4A76B338-E8BE-4EE9-AD89-2433ECB7FD0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11E19F4-875A-45DB-8CD1-4AE80CB44A98}" type="pres">
      <dgm:prSet presAssocID="{52C5F5B4-2B4B-424B-8DEC-3EA2FA052832}" presName="root2" presStyleCnt="0"/>
      <dgm:spPr/>
    </dgm:pt>
    <dgm:pt modelId="{A2B96BBD-4BE1-4196-8849-7A554BE37955}" type="pres">
      <dgm:prSet presAssocID="{52C5F5B4-2B4B-424B-8DEC-3EA2FA05283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D8C738-66E1-4925-9487-FAFC35B1758E}" type="pres">
      <dgm:prSet presAssocID="{52C5F5B4-2B4B-424B-8DEC-3EA2FA052832}" presName="level3hierChild" presStyleCnt="0"/>
      <dgm:spPr/>
    </dgm:pt>
    <dgm:pt modelId="{8F6051F7-C9D3-4BD4-B857-90B83C22B19E}" type="pres">
      <dgm:prSet presAssocID="{0597D67D-69F7-4A46-870A-81B5B525A05A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2183F33-0FAF-4AD2-8287-F67C8959974E}" type="pres">
      <dgm:prSet presAssocID="{0597D67D-69F7-4A46-870A-81B5B525A05A}" presName="connTx" presStyleLbl="parChTrans1D3" presStyleIdx="0" presStyleCnt="4"/>
      <dgm:spPr/>
      <dgm:t>
        <a:bodyPr/>
        <a:lstStyle/>
        <a:p>
          <a:endParaRPr lang="en-US"/>
        </a:p>
      </dgm:t>
    </dgm:pt>
    <dgm:pt modelId="{AF0DD2F9-67CF-4A07-937B-979DFAD7279C}" type="pres">
      <dgm:prSet presAssocID="{79439520-4E4B-4E3B-AE8C-4468C628974D}" presName="root2" presStyleCnt="0"/>
      <dgm:spPr/>
    </dgm:pt>
    <dgm:pt modelId="{2CF182B6-F49A-474C-B495-7B1B88186968}" type="pres">
      <dgm:prSet presAssocID="{79439520-4E4B-4E3B-AE8C-4468C628974D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958AF9-CB4A-446E-A927-185A1CA399FE}" type="pres">
      <dgm:prSet presAssocID="{79439520-4E4B-4E3B-AE8C-4468C628974D}" presName="level3hierChild" presStyleCnt="0"/>
      <dgm:spPr/>
    </dgm:pt>
    <dgm:pt modelId="{1CA053B7-631A-4837-A9A0-DC9BB100AF65}" type="pres">
      <dgm:prSet presAssocID="{6DE5CA91-4FF2-4D69-ABEB-330EBEAEA6C1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DEB7385-E17B-41BC-A0BD-3CE8A46E5C83}" type="pres">
      <dgm:prSet presAssocID="{6DE5CA91-4FF2-4D69-ABEB-330EBEAEA6C1}" presName="connTx" presStyleLbl="parChTrans1D3" presStyleIdx="1" presStyleCnt="4"/>
      <dgm:spPr/>
      <dgm:t>
        <a:bodyPr/>
        <a:lstStyle/>
        <a:p>
          <a:endParaRPr lang="en-US"/>
        </a:p>
      </dgm:t>
    </dgm:pt>
    <dgm:pt modelId="{182E02EB-E5D2-4C2B-AE2E-D8A0773B2862}" type="pres">
      <dgm:prSet presAssocID="{E35A9ABE-6AC2-43CC-A296-203DAE7A47CB}" presName="root2" presStyleCnt="0"/>
      <dgm:spPr/>
    </dgm:pt>
    <dgm:pt modelId="{FD675B6D-4640-4CFA-A223-57075B4F85DF}" type="pres">
      <dgm:prSet presAssocID="{E35A9ABE-6AC2-43CC-A296-203DAE7A47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D17497-4D3E-493A-B1D6-AA1BCBEFFA0A}" type="pres">
      <dgm:prSet presAssocID="{E35A9ABE-6AC2-43CC-A296-203DAE7A47CB}" presName="level3hierChild" presStyleCnt="0"/>
      <dgm:spPr/>
    </dgm:pt>
    <dgm:pt modelId="{A54BF1EC-7AAE-4194-A0CE-095CF0B35748}" type="pres">
      <dgm:prSet presAssocID="{AB3CB214-6E0E-43B5-8075-6889EAF7D3C6}" presName="conn2-1" presStyleLbl="parChTrans1D3" presStyleIdx="2" presStyleCnt="4"/>
      <dgm:spPr/>
    </dgm:pt>
    <dgm:pt modelId="{9325E764-7083-4B43-B188-A8E96A4BEA96}" type="pres">
      <dgm:prSet presAssocID="{AB3CB214-6E0E-43B5-8075-6889EAF7D3C6}" presName="connTx" presStyleLbl="parChTrans1D3" presStyleIdx="2" presStyleCnt="4"/>
      <dgm:spPr/>
    </dgm:pt>
    <dgm:pt modelId="{A290137B-50A8-4AF7-A17B-30FBDDCA5B0A}" type="pres">
      <dgm:prSet presAssocID="{FC9BC4D6-88CA-4237-BEF4-59409C58C411}" presName="root2" presStyleCnt="0"/>
      <dgm:spPr/>
    </dgm:pt>
    <dgm:pt modelId="{BD782D9F-5392-4A61-B98A-FE4C1A4C615C}" type="pres">
      <dgm:prSet presAssocID="{FC9BC4D6-88CA-4237-BEF4-59409C58C41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60D10F-6540-4468-BFE6-718A6688B9B6}" type="pres">
      <dgm:prSet presAssocID="{FC9BC4D6-88CA-4237-BEF4-59409C58C411}" presName="level3hierChild" presStyleCnt="0"/>
      <dgm:spPr/>
    </dgm:pt>
    <dgm:pt modelId="{76BA4AB1-30F8-4F01-8F2E-4FB1FA1ED1FB}" type="pres">
      <dgm:prSet presAssocID="{9A20B76F-FF82-4AF2-B36D-8DE123715486}" presName="conn2-1" presStyleLbl="parChTrans1D3" presStyleIdx="3" presStyleCnt="4"/>
      <dgm:spPr/>
    </dgm:pt>
    <dgm:pt modelId="{51C26BB1-AABF-4D37-A54B-125CD97FFE4A}" type="pres">
      <dgm:prSet presAssocID="{9A20B76F-FF82-4AF2-B36D-8DE123715486}" presName="connTx" presStyleLbl="parChTrans1D3" presStyleIdx="3" presStyleCnt="4"/>
      <dgm:spPr/>
    </dgm:pt>
    <dgm:pt modelId="{8C4E4B98-5523-4382-AA72-C8E691CD6B41}" type="pres">
      <dgm:prSet presAssocID="{BEA6A320-B1B3-4EA5-9DD0-912CAEB99B6F}" presName="root2" presStyleCnt="0"/>
      <dgm:spPr/>
    </dgm:pt>
    <dgm:pt modelId="{55604296-B0A0-4F5C-8B1F-A503F66483B0}" type="pres">
      <dgm:prSet presAssocID="{BEA6A320-B1B3-4EA5-9DD0-912CAEB99B6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3E99F-ADFF-43B0-BCE9-68FE04F0B04A}" type="pres">
      <dgm:prSet presAssocID="{BEA6A320-B1B3-4EA5-9DD0-912CAEB99B6F}" presName="level3hierChild" presStyleCnt="0"/>
      <dgm:spPr/>
    </dgm:pt>
    <dgm:pt modelId="{325648F3-859C-47F1-86FA-C1AB0168C329}" type="pres">
      <dgm:prSet presAssocID="{E812E313-ABBD-41EA-8AC9-1778C9D32AF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5304FBF-7771-4779-A016-205C3E1D6DB0}" type="pres">
      <dgm:prSet presAssocID="{E812E313-ABBD-41EA-8AC9-1778C9D32AF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6253BB4-F359-4004-A016-D59F4D83EE79}" type="pres">
      <dgm:prSet presAssocID="{56BBFA6A-FD1D-48B0-9218-D7563D005AC0}" presName="root2" presStyleCnt="0"/>
      <dgm:spPr/>
    </dgm:pt>
    <dgm:pt modelId="{7C317B51-34E0-4C01-95B1-12822A19037E}" type="pres">
      <dgm:prSet presAssocID="{56BBFA6A-FD1D-48B0-9218-D7563D005AC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B8AF46-5BB4-4D6D-89DE-9CB0184C39FA}" type="pres">
      <dgm:prSet presAssocID="{56BBFA6A-FD1D-48B0-9218-D7563D005AC0}" presName="level3hierChild" presStyleCnt="0"/>
      <dgm:spPr/>
    </dgm:pt>
  </dgm:ptLst>
  <dgm:cxnLst>
    <dgm:cxn modelId="{0A91DE89-12DC-426A-B836-8A79EBB20E06}" srcId="{2D9135A6-797A-40E1-B33E-927CC6C3844A}" destId="{52C5F5B4-2B4B-424B-8DEC-3EA2FA052832}" srcOrd="0" destOrd="0" parTransId="{4A76B338-E8BE-4EE9-AD89-2433ECB7FD0A}" sibTransId="{FA8D9AC7-0869-48B5-8F66-FB23CF926D2D}"/>
    <dgm:cxn modelId="{B6CF39EB-5D8C-4509-AE2C-765D7369C24B}" type="presOf" srcId="{E812E313-ABBD-41EA-8AC9-1778C9D32AF8}" destId="{E5304FBF-7771-4779-A016-205C3E1D6DB0}" srcOrd="1" destOrd="0" presId="urn:microsoft.com/office/officeart/2005/8/layout/hierarchy2"/>
    <dgm:cxn modelId="{4226AFBB-FA0E-4AB0-9AF9-10F9E0A56E17}" srcId="{52C5F5B4-2B4B-424B-8DEC-3EA2FA052832}" destId="{BEA6A320-B1B3-4EA5-9DD0-912CAEB99B6F}" srcOrd="3" destOrd="0" parTransId="{9A20B76F-FF82-4AF2-B36D-8DE123715486}" sibTransId="{070A8410-C855-4930-BDFF-A3350146789E}"/>
    <dgm:cxn modelId="{0671EC04-80B7-462D-8609-5A85CDF9BED0}" type="presOf" srcId="{0597D67D-69F7-4A46-870A-81B5B525A05A}" destId="{8F6051F7-C9D3-4BD4-B857-90B83C22B19E}" srcOrd="0" destOrd="0" presId="urn:microsoft.com/office/officeart/2005/8/layout/hierarchy2"/>
    <dgm:cxn modelId="{FFDBEE92-14D6-4D9F-858F-18DEB25045BF}" srcId="{52C5F5B4-2B4B-424B-8DEC-3EA2FA052832}" destId="{79439520-4E4B-4E3B-AE8C-4468C628974D}" srcOrd="0" destOrd="0" parTransId="{0597D67D-69F7-4A46-870A-81B5B525A05A}" sibTransId="{A969516D-600C-4B65-B809-65EEC68F9D28}"/>
    <dgm:cxn modelId="{895C1D4B-0099-4923-AF5E-036715F1C52C}" srcId="{52C5F5B4-2B4B-424B-8DEC-3EA2FA052832}" destId="{FC9BC4D6-88CA-4237-BEF4-59409C58C411}" srcOrd="2" destOrd="0" parTransId="{AB3CB214-6E0E-43B5-8075-6889EAF7D3C6}" sibTransId="{4290065D-81CA-423B-8C7A-89086BFF41D8}"/>
    <dgm:cxn modelId="{802C56FF-B4CE-4051-9A66-84847A3A85FD}" srcId="{4A73741D-DB4D-4BE8-9BD5-9EC96B027BA5}" destId="{2D9135A6-797A-40E1-B33E-927CC6C3844A}" srcOrd="0" destOrd="0" parTransId="{F312BE5B-761C-4794-8D67-A5709FEB4AD1}" sibTransId="{C3ECE1C3-3267-4766-915E-A7FD2A29B321}"/>
    <dgm:cxn modelId="{85CB447E-EB49-48C4-84B6-262BE5AD9884}" type="presOf" srcId="{9A20B76F-FF82-4AF2-B36D-8DE123715486}" destId="{76BA4AB1-30F8-4F01-8F2E-4FB1FA1ED1FB}" srcOrd="0" destOrd="0" presId="urn:microsoft.com/office/officeart/2005/8/layout/hierarchy2"/>
    <dgm:cxn modelId="{5676BE67-64D2-4E45-BB4D-06F40479A327}" type="presOf" srcId="{FC9BC4D6-88CA-4237-BEF4-59409C58C411}" destId="{BD782D9F-5392-4A61-B98A-FE4C1A4C615C}" srcOrd="0" destOrd="0" presId="urn:microsoft.com/office/officeart/2005/8/layout/hierarchy2"/>
    <dgm:cxn modelId="{902ADF79-CF40-43B9-8833-6925D149D569}" type="presOf" srcId="{4A73741D-DB4D-4BE8-9BD5-9EC96B027BA5}" destId="{92260F9E-3F12-4079-B221-CBC1D41FBD62}" srcOrd="0" destOrd="0" presId="urn:microsoft.com/office/officeart/2005/8/layout/hierarchy2"/>
    <dgm:cxn modelId="{F0A4DD81-83FC-45DC-A809-01C585ECED76}" type="presOf" srcId="{56BBFA6A-FD1D-48B0-9218-D7563D005AC0}" destId="{7C317B51-34E0-4C01-95B1-12822A19037E}" srcOrd="0" destOrd="0" presId="urn:microsoft.com/office/officeart/2005/8/layout/hierarchy2"/>
    <dgm:cxn modelId="{EF6CD493-CA2C-4A18-A4EE-B0D35243BA9D}" type="presOf" srcId="{AB3CB214-6E0E-43B5-8075-6889EAF7D3C6}" destId="{9325E764-7083-4B43-B188-A8E96A4BEA96}" srcOrd="1" destOrd="0" presId="urn:microsoft.com/office/officeart/2005/8/layout/hierarchy2"/>
    <dgm:cxn modelId="{0E76DA4F-CD60-4FA4-AD4D-5BF2A6EEF0B0}" type="presOf" srcId="{2D9135A6-797A-40E1-B33E-927CC6C3844A}" destId="{8F0AC6A0-3E44-490E-A463-82FAD35A0A8E}" srcOrd="0" destOrd="0" presId="urn:microsoft.com/office/officeart/2005/8/layout/hierarchy2"/>
    <dgm:cxn modelId="{B2EA227C-C725-477F-8A9F-068528E74B76}" srcId="{52C5F5B4-2B4B-424B-8DEC-3EA2FA052832}" destId="{E35A9ABE-6AC2-43CC-A296-203DAE7A47CB}" srcOrd="1" destOrd="0" parTransId="{6DE5CA91-4FF2-4D69-ABEB-330EBEAEA6C1}" sibTransId="{9AF4EFA9-E2B2-4DE5-85E0-25319AD53E33}"/>
    <dgm:cxn modelId="{B786B85B-D79F-4C70-9366-AD77C96A28EF}" type="presOf" srcId="{4A76B338-E8BE-4EE9-AD89-2433ECB7FD0A}" destId="{1BC66CCE-C31A-49F3-98D3-71F015FA4319}" srcOrd="0" destOrd="0" presId="urn:microsoft.com/office/officeart/2005/8/layout/hierarchy2"/>
    <dgm:cxn modelId="{01EFF709-7387-4054-A9B6-4369702EE8CC}" type="presOf" srcId="{79439520-4E4B-4E3B-AE8C-4468C628974D}" destId="{2CF182B6-F49A-474C-B495-7B1B88186968}" srcOrd="0" destOrd="0" presId="urn:microsoft.com/office/officeart/2005/8/layout/hierarchy2"/>
    <dgm:cxn modelId="{2042A404-617D-46B8-9AD8-B875C69FD331}" type="presOf" srcId="{E812E313-ABBD-41EA-8AC9-1778C9D32AF8}" destId="{325648F3-859C-47F1-86FA-C1AB0168C329}" srcOrd="0" destOrd="0" presId="urn:microsoft.com/office/officeart/2005/8/layout/hierarchy2"/>
    <dgm:cxn modelId="{AA65CE5A-52CB-49A5-9428-620D9A3C7310}" type="presOf" srcId="{9A20B76F-FF82-4AF2-B36D-8DE123715486}" destId="{51C26BB1-AABF-4D37-A54B-125CD97FFE4A}" srcOrd="1" destOrd="0" presId="urn:microsoft.com/office/officeart/2005/8/layout/hierarchy2"/>
    <dgm:cxn modelId="{A18A8DE6-16F6-4ED9-BCE6-6761471C7420}" type="presOf" srcId="{6DE5CA91-4FF2-4D69-ABEB-330EBEAEA6C1}" destId="{1CA053B7-631A-4837-A9A0-DC9BB100AF65}" srcOrd="0" destOrd="0" presId="urn:microsoft.com/office/officeart/2005/8/layout/hierarchy2"/>
    <dgm:cxn modelId="{AD721640-981E-4C66-9438-5C4AC6BB8E89}" type="presOf" srcId="{4A76B338-E8BE-4EE9-AD89-2433ECB7FD0A}" destId="{CED06C17-647E-4E5C-B444-ED3471FEF4B5}" srcOrd="1" destOrd="0" presId="urn:microsoft.com/office/officeart/2005/8/layout/hierarchy2"/>
    <dgm:cxn modelId="{39D45B40-B288-4923-9EA0-2266A7C50246}" type="presOf" srcId="{0597D67D-69F7-4A46-870A-81B5B525A05A}" destId="{42183F33-0FAF-4AD2-8287-F67C8959974E}" srcOrd="1" destOrd="0" presId="urn:microsoft.com/office/officeart/2005/8/layout/hierarchy2"/>
    <dgm:cxn modelId="{F7906541-82AE-49A8-8453-84EF38FC2A16}" type="presOf" srcId="{6DE5CA91-4FF2-4D69-ABEB-330EBEAEA6C1}" destId="{BDEB7385-E17B-41BC-A0BD-3CE8A46E5C83}" srcOrd="1" destOrd="0" presId="urn:microsoft.com/office/officeart/2005/8/layout/hierarchy2"/>
    <dgm:cxn modelId="{39F965B7-A286-4C87-8BD4-0BF8025657C1}" type="presOf" srcId="{BEA6A320-B1B3-4EA5-9DD0-912CAEB99B6F}" destId="{55604296-B0A0-4F5C-8B1F-A503F66483B0}" srcOrd="0" destOrd="0" presId="urn:microsoft.com/office/officeart/2005/8/layout/hierarchy2"/>
    <dgm:cxn modelId="{454B4BAD-91A1-4A0E-A13C-06C4918D6F3B}" type="presOf" srcId="{AB3CB214-6E0E-43B5-8075-6889EAF7D3C6}" destId="{A54BF1EC-7AAE-4194-A0CE-095CF0B35748}" srcOrd="0" destOrd="0" presId="urn:microsoft.com/office/officeart/2005/8/layout/hierarchy2"/>
    <dgm:cxn modelId="{5673F891-CAF4-45BA-8CAC-4D1CEDE9BE99}" type="presOf" srcId="{52C5F5B4-2B4B-424B-8DEC-3EA2FA052832}" destId="{A2B96BBD-4BE1-4196-8849-7A554BE37955}" srcOrd="0" destOrd="0" presId="urn:microsoft.com/office/officeart/2005/8/layout/hierarchy2"/>
    <dgm:cxn modelId="{C3356A96-B0AA-4543-AC41-371C55C1CEB5}" srcId="{2D9135A6-797A-40E1-B33E-927CC6C3844A}" destId="{56BBFA6A-FD1D-48B0-9218-D7563D005AC0}" srcOrd="1" destOrd="0" parTransId="{E812E313-ABBD-41EA-8AC9-1778C9D32AF8}" sibTransId="{12B80E98-A6AA-4AB3-BB05-707F2FD4F206}"/>
    <dgm:cxn modelId="{8BF9F7C5-3B27-4F02-9EF7-A962C67C3B2E}" type="presOf" srcId="{E35A9ABE-6AC2-43CC-A296-203DAE7A47CB}" destId="{FD675B6D-4640-4CFA-A223-57075B4F85DF}" srcOrd="0" destOrd="0" presId="urn:microsoft.com/office/officeart/2005/8/layout/hierarchy2"/>
    <dgm:cxn modelId="{AA701477-B555-4CA8-9202-D0E6121D7486}" type="presParOf" srcId="{92260F9E-3F12-4079-B221-CBC1D41FBD62}" destId="{0DD996E5-BC00-49D1-87EC-10589F3516DC}" srcOrd="0" destOrd="0" presId="urn:microsoft.com/office/officeart/2005/8/layout/hierarchy2"/>
    <dgm:cxn modelId="{FE0BCBA9-792A-43C8-AA08-B508BC66FE9D}" type="presParOf" srcId="{0DD996E5-BC00-49D1-87EC-10589F3516DC}" destId="{8F0AC6A0-3E44-490E-A463-82FAD35A0A8E}" srcOrd="0" destOrd="0" presId="urn:microsoft.com/office/officeart/2005/8/layout/hierarchy2"/>
    <dgm:cxn modelId="{7AA12F47-F7DB-4318-AC2B-B0B60B16A1F5}" type="presParOf" srcId="{0DD996E5-BC00-49D1-87EC-10589F3516DC}" destId="{9CB41A3A-D120-4020-83C9-D4D7C2C471BB}" srcOrd="1" destOrd="0" presId="urn:microsoft.com/office/officeart/2005/8/layout/hierarchy2"/>
    <dgm:cxn modelId="{38148CA6-1F5E-47C5-A452-82749ED903EC}" type="presParOf" srcId="{9CB41A3A-D120-4020-83C9-D4D7C2C471BB}" destId="{1BC66CCE-C31A-49F3-98D3-71F015FA4319}" srcOrd="0" destOrd="0" presId="urn:microsoft.com/office/officeart/2005/8/layout/hierarchy2"/>
    <dgm:cxn modelId="{35E531AD-DBC9-46B3-A9A4-4D67F2EC1CA7}" type="presParOf" srcId="{1BC66CCE-C31A-49F3-98D3-71F015FA4319}" destId="{CED06C17-647E-4E5C-B444-ED3471FEF4B5}" srcOrd="0" destOrd="0" presId="urn:microsoft.com/office/officeart/2005/8/layout/hierarchy2"/>
    <dgm:cxn modelId="{77B6BEBA-3FA4-4754-9D73-BB476E595969}" type="presParOf" srcId="{9CB41A3A-D120-4020-83C9-D4D7C2C471BB}" destId="{D11E19F4-875A-45DB-8CD1-4AE80CB44A98}" srcOrd="1" destOrd="0" presId="urn:microsoft.com/office/officeart/2005/8/layout/hierarchy2"/>
    <dgm:cxn modelId="{E78B0FB6-6FED-4384-B69B-84BF47133C42}" type="presParOf" srcId="{D11E19F4-875A-45DB-8CD1-4AE80CB44A98}" destId="{A2B96BBD-4BE1-4196-8849-7A554BE37955}" srcOrd="0" destOrd="0" presId="urn:microsoft.com/office/officeart/2005/8/layout/hierarchy2"/>
    <dgm:cxn modelId="{0CDF875E-48EF-44C7-A6EB-B8CE49DF9B96}" type="presParOf" srcId="{D11E19F4-875A-45DB-8CD1-4AE80CB44A98}" destId="{43D8C738-66E1-4925-9487-FAFC35B1758E}" srcOrd="1" destOrd="0" presId="urn:microsoft.com/office/officeart/2005/8/layout/hierarchy2"/>
    <dgm:cxn modelId="{E1E7A94E-695E-42B9-AF3A-5F5EEA4F732E}" type="presParOf" srcId="{43D8C738-66E1-4925-9487-FAFC35B1758E}" destId="{8F6051F7-C9D3-4BD4-B857-90B83C22B19E}" srcOrd="0" destOrd="0" presId="urn:microsoft.com/office/officeart/2005/8/layout/hierarchy2"/>
    <dgm:cxn modelId="{83424D03-5728-4AC5-8D0E-DBD846956944}" type="presParOf" srcId="{8F6051F7-C9D3-4BD4-B857-90B83C22B19E}" destId="{42183F33-0FAF-4AD2-8287-F67C8959974E}" srcOrd="0" destOrd="0" presId="urn:microsoft.com/office/officeart/2005/8/layout/hierarchy2"/>
    <dgm:cxn modelId="{4CAF7171-424F-4B6F-9014-FE7FA2D6C3EB}" type="presParOf" srcId="{43D8C738-66E1-4925-9487-FAFC35B1758E}" destId="{AF0DD2F9-67CF-4A07-937B-979DFAD7279C}" srcOrd="1" destOrd="0" presId="urn:microsoft.com/office/officeart/2005/8/layout/hierarchy2"/>
    <dgm:cxn modelId="{B07F4FD9-9D0A-4243-955C-CC9E8901E365}" type="presParOf" srcId="{AF0DD2F9-67CF-4A07-937B-979DFAD7279C}" destId="{2CF182B6-F49A-474C-B495-7B1B88186968}" srcOrd="0" destOrd="0" presId="urn:microsoft.com/office/officeart/2005/8/layout/hierarchy2"/>
    <dgm:cxn modelId="{C120DBD1-0C7A-4852-988E-50C5DEAB3E9C}" type="presParOf" srcId="{AF0DD2F9-67CF-4A07-937B-979DFAD7279C}" destId="{B0958AF9-CB4A-446E-A927-185A1CA399FE}" srcOrd="1" destOrd="0" presId="urn:microsoft.com/office/officeart/2005/8/layout/hierarchy2"/>
    <dgm:cxn modelId="{45C0E5D1-026C-402D-9C9E-88CDD2EF0FC2}" type="presParOf" srcId="{43D8C738-66E1-4925-9487-FAFC35B1758E}" destId="{1CA053B7-631A-4837-A9A0-DC9BB100AF65}" srcOrd="2" destOrd="0" presId="urn:microsoft.com/office/officeart/2005/8/layout/hierarchy2"/>
    <dgm:cxn modelId="{66FE901A-6A0E-43DB-B13C-7D2A831A3305}" type="presParOf" srcId="{1CA053B7-631A-4837-A9A0-DC9BB100AF65}" destId="{BDEB7385-E17B-41BC-A0BD-3CE8A46E5C83}" srcOrd="0" destOrd="0" presId="urn:microsoft.com/office/officeart/2005/8/layout/hierarchy2"/>
    <dgm:cxn modelId="{88F208D7-DAF3-4D27-ADAC-C7440F98D30E}" type="presParOf" srcId="{43D8C738-66E1-4925-9487-FAFC35B1758E}" destId="{182E02EB-E5D2-4C2B-AE2E-D8A0773B2862}" srcOrd="3" destOrd="0" presId="urn:microsoft.com/office/officeart/2005/8/layout/hierarchy2"/>
    <dgm:cxn modelId="{D5040CE6-0742-4134-A9D1-C9698B53FC9A}" type="presParOf" srcId="{182E02EB-E5D2-4C2B-AE2E-D8A0773B2862}" destId="{FD675B6D-4640-4CFA-A223-57075B4F85DF}" srcOrd="0" destOrd="0" presId="urn:microsoft.com/office/officeart/2005/8/layout/hierarchy2"/>
    <dgm:cxn modelId="{23C1CB3C-30B8-4E64-95E7-F4884169FB3C}" type="presParOf" srcId="{182E02EB-E5D2-4C2B-AE2E-D8A0773B2862}" destId="{51D17497-4D3E-493A-B1D6-AA1BCBEFFA0A}" srcOrd="1" destOrd="0" presId="urn:microsoft.com/office/officeart/2005/8/layout/hierarchy2"/>
    <dgm:cxn modelId="{3A86A48F-30C4-4CE6-9378-A01B82AAEEF9}" type="presParOf" srcId="{43D8C738-66E1-4925-9487-FAFC35B1758E}" destId="{A54BF1EC-7AAE-4194-A0CE-095CF0B35748}" srcOrd="4" destOrd="0" presId="urn:microsoft.com/office/officeart/2005/8/layout/hierarchy2"/>
    <dgm:cxn modelId="{6E946A82-5B5E-4764-8C01-282601B38EA1}" type="presParOf" srcId="{A54BF1EC-7AAE-4194-A0CE-095CF0B35748}" destId="{9325E764-7083-4B43-B188-A8E96A4BEA96}" srcOrd="0" destOrd="0" presId="urn:microsoft.com/office/officeart/2005/8/layout/hierarchy2"/>
    <dgm:cxn modelId="{506F5207-4034-41F6-950D-29E6B3C814A5}" type="presParOf" srcId="{43D8C738-66E1-4925-9487-FAFC35B1758E}" destId="{A290137B-50A8-4AF7-A17B-30FBDDCA5B0A}" srcOrd="5" destOrd="0" presId="urn:microsoft.com/office/officeart/2005/8/layout/hierarchy2"/>
    <dgm:cxn modelId="{8BA515F3-4266-4F8B-AF3D-6E693C2E1A20}" type="presParOf" srcId="{A290137B-50A8-4AF7-A17B-30FBDDCA5B0A}" destId="{BD782D9F-5392-4A61-B98A-FE4C1A4C615C}" srcOrd="0" destOrd="0" presId="urn:microsoft.com/office/officeart/2005/8/layout/hierarchy2"/>
    <dgm:cxn modelId="{461059A4-48A9-4E3F-857B-B5A6066D26CE}" type="presParOf" srcId="{A290137B-50A8-4AF7-A17B-30FBDDCA5B0A}" destId="{8960D10F-6540-4468-BFE6-718A6688B9B6}" srcOrd="1" destOrd="0" presId="urn:microsoft.com/office/officeart/2005/8/layout/hierarchy2"/>
    <dgm:cxn modelId="{83EB90B8-CDE6-49E5-B3B9-C7039E14EECD}" type="presParOf" srcId="{43D8C738-66E1-4925-9487-FAFC35B1758E}" destId="{76BA4AB1-30F8-4F01-8F2E-4FB1FA1ED1FB}" srcOrd="6" destOrd="0" presId="urn:microsoft.com/office/officeart/2005/8/layout/hierarchy2"/>
    <dgm:cxn modelId="{A90D6BDD-97FD-4D57-BD16-A7AFA3D2B7D8}" type="presParOf" srcId="{76BA4AB1-30F8-4F01-8F2E-4FB1FA1ED1FB}" destId="{51C26BB1-AABF-4D37-A54B-125CD97FFE4A}" srcOrd="0" destOrd="0" presId="urn:microsoft.com/office/officeart/2005/8/layout/hierarchy2"/>
    <dgm:cxn modelId="{6823BC2B-EB65-4943-BE85-800AB28E16DD}" type="presParOf" srcId="{43D8C738-66E1-4925-9487-FAFC35B1758E}" destId="{8C4E4B98-5523-4382-AA72-C8E691CD6B41}" srcOrd="7" destOrd="0" presId="urn:microsoft.com/office/officeart/2005/8/layout/hierarchy2"/>
    <dgm:cxn modelId="{09230DAF-A126-4F8F-9A90-22EFE5BCC46B}" type="presParOf" srcId="{8C4E4B98-5523-4382-AA72-C8E691CD6B41}" destId="{55604296-B0A0-4F5C-8B1F-A503F66483B0}" srcOrd="0" destOrd="0" presId="urn:microsoft.com/office/officeart/2005/8/layout/hierarchy2"/>
    <dgm:cxn modelId="{54CB548E-450D-4C60-9F17-A6CCB8AB1BA5}" type="presParOf" srcId="{8C4E4B98-5523-4382-AA72-C8E691CD6B41}" destId="{C533E99F-ADFF-43B0-BCE9-68FE04F0B04A}" srcOrd="1" destOrd="0" presId="urn:microsoft.com/office/officeart/2005/8/layout/hierarchy2"/>
    <dgm:cxn modelId="{F6B4AF1D-E407-40E4-806E-489079EB9628}" type="presParOf" srcId="{9CB41A3A-D120-4020-83C9-D4D7C2C471BB}" destId="{325648F3-859C-47F1-86FA-C1AB0168C329}" srcOrd="2" destOrd="0" presId="urn:microsoft.com/office/officeart/2005/8/layout/hierarchy2"/>
    <dgm:cxn modelId="{B0E2E7CC-53C9-4D23-A5A9-0C0911CFA8B2}" type="presParOf" srcId="{325648F3-859C-47F1-86FA-C1AB0168C329}" destId="{E5304FBF-7771-4779-A016-205C3E1D6DB0}" srcOrd="0" destOrd="0" presId="urn:microsoft.com/office/officeart/2005/8/layout/hierarchy2"/>
    <dgm:cxn modelId="{3C078E92-A26B-454F-AE29-AF854040441E}" type="presParOf" srcId="{9CB41A3A-D120-4020-83C9-D4D7C2C471BB}" destId="{06253BB4-F359-4004-A016-D59F4D83EE79}" srcOrd="3" destOrd="0" presId="urn:microsoft.com/office/officeart/2005/8/layout/hierarchy2"/>
    <dgm:cxn modelId="{4C24F4B5-37CF-4BDD-9F50-B08855D1BE90}" type="presParOf" srcId="{06253BB4-F359-4004-A016-D59F4D83EE79}" destId="{7C317B51-34E0-4C01-95B1-12822A19037E}" srcOrd="0" destOrd="0" presId="urn:microsoft.com/office/officeart/2005/8/layout/hierarchy2"/>
    <dgm:cxn modelId="{57E44637-A0FC-493B-A6AE-78308F406C73}" type="presParOf" srcId="{06253BB4-F359-4004-A016-D59F4D83EE79}" destId="{49B8AF46-5BB4-4D6D-89DE-9CB0184C39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21079-6D77-4CDD-85FC-0B7EABB1996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68505-883E-47BE-B6A1-406D3E8F0C65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8CAE7502-0A1D-4EA9-8805-729223D279A0}" type="parTrans" cxnId="{D98EE4EC-6A0F-40E3-AE98-4A2E7011852A}">
      <dgm:prSet/>
      <dgm:spPr/>
      <dgm:t>
        <a:bodyPr/>
        <a:lstStyle/>
        <a:p>
          <a:endParaRPr lang="en-US"/>
        </a:p>
      </dgm:t>
    </dgm:pt>
    <dgm:pt modelId="{A927AE50-8594-4A38-87BD-2F5CD2BE4714}" type="sibTrans" cxnId="{D98EE4EC-6A0F-40E3-AE98-4A2E7011852A}">
      <dgm:prSet/>
      <dgm:spPr/>
      <dgm:t>
        <a:bodyPr/>
        <a:lstStyle/>
        <a:p>
          <a:endParaRPr lang="en-US"/>
        </a:p>
      </dgm:t>
    </dgm:pt>
    <dgm:pt modelId="{7D485864-A516-45FE-81AE-04DA515DFF15}">
      <dgm:prSet phldrT="[Text]"/>
      <dgm:spPr/>
      <dgm:t>
        <a:bodyPr/>
        <a:lstStyle/>
        <a:p>
          <a:r>
            <a:rPr lang="en-US" dirty="0" smtClean="0"/>
            <a:t>RequireJS</a:t>
          </a:r>
          <a:endParaRPr lang="en-US" dirty="0"/>
        </a:p>
      </dgm:t>
    </dgm:pt>
    <dgm:pt modelId="{F55B20E1-916C-4622-A87E-CEB4AB4A0A3F}" type="parTrans" cxnId="{061C4A96-13BB-4D61-9A92-C85F650D718C}">
      <dgm:prSet/>
      <dgm:spPr/>
      <dgm:t>
        <a:bodyPr/>
        <a:lstStyle/>
        <a:p>
          <a:endParaRPr lang="en-US"/>
        </a:p>
      </dgm:t>
    </dgm:pt>
    <dgm:pt modelId="{480B28BF-7B4A-4343-A0EE-82D006F4FF20}" type="sibTrans" cxnId="{061C4A96-13BB-4D61-9A92-C85F650D718C}">
      <dgm:prSet/>
      <dgm:spPr/>
      <dgm:t>
        <a:bodyPr/>
        <a:lstStyle/>
        <a:p>
          <a:endParaRPr lang="en-US"/>
        </a:p>
      </dgm:t>
    </dgm:pt>
    <dgm:pt modelId="{574F6AF4-811C-44BA-9529-E262D6D8D9FE}">
      <dgm:prSet phldrT="[Text]"/>
      <dgm:spPr/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ECBCBAEE-1FA6-4467-ABEF-C47CD448ABA8}" type="parTrans" cxnId="{110E3003-587F-465E-AC82-DA3D45D08016}">
      <dgm:prSet/>
      <dgm:spPr/>
      <dgm:t>
        <a:bodyPr/>
        <a:lstStyle/>
        <a:p>
          <a:endParaRPr lang="en-US"/>
        </a:p>
      </dgm:t>
    </dgm:pt>
    <dgm:pt modelId="{3C40E1F0-ABCA-4380-90B3-C02AD12AE4DE}" type="sibTrans" cxnId="{110E3003-587F-465E-AC82-DA3D45D08016}">
      <dgm:prSet/>
      <dgm:spPr/>
      <dgm:t>
        <a:bodyPr/>
        <a:lstStyle/>
        <a:p>
          <a:endParaRPr lang="en-US"/>
        </a:p>
      </dgm:t>
    </dgm:pt>
    <dgm:pt modelId="{AA1CA973-54AE-4FE3-9CEE-42EF895EE835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B8127FFD-1141-4979-8976-95E7F669558B}" type="parTrans" cxnId="{9964652D-98D4-478F-9F05-5EC2B66AB8BC}">
      <dgm:prSet/>
      <dgm:spPr/>
      <dgm:t>
        <a:bodyPr/>
        <a:lstStyle/>
        <a:p>
          <a:endParaRPr lang="en-US"/>
        </a:p>
      </dgm:t>
    </dgm:pt>
    <dgm:pt modelId="{8B879791-C77A-42EF-89B4-930D6C297A71}" type="sibTrans" cxnId="{9964652D-98D4-478F-9F05-5EC2B66AB8BC}">
      <dgm:prSet/>
      <dgm:spPr/>
      <dgm:t>
        <a:bodyPr/>
        <a:lstStyle/>
        <a:p>
          <a:endParaRPr lang="en-US"/>
        </a:p>
      </dgm:t>
    </dgm:pt>
    <dgm:pt modelId="{75DC282B-CD4D-4AA2-88E8-7031F12B4F36}">
      <dgm:prSet phldrT="[Text]"/>
      <dgm:spPr/>
      <dgm:t>
        <a:bodyPr/>
        <a:lstStyle/>
        <a:p>
          <a:r>
            <a:rPr lang="en-US" dirty="0" smtClean="0"/>
            <a:t>Bootstrap</a:t>
          </a:r>
        </a:p>
        <a:p>
          <a:r>
            <a:rPr lang="en-US" dirty="0" smtClean="0"/>
            <a:t>CSS</a:t>
          </a:r>
          <a:endParaRPr lang="en-US" dirty="0"/>
        </a:p>
      </dgm:t>
    </dgm:pt>
    <dgm:pt modelId="{08266CE8-F9DD-428C-973B-0055A55D6B5C}" type="parTrans" cxnId="{8816BEF5-CCAC-40CE-A549-BA84D38D014D}">
      <dgm:prSet/>
      <dgm:spPr/>
      <dgm:t>
        <a:bodyPr/>
        <a:lstStyle/>
        <a:p>
          <a:endParaRPr lang="en-US"/>
        </a:p>
      </dgm:t>
    </dgm:pt>
    <dgm:pt modelId="{D78FF279-9F83-4AD4-A835-AC9D909F9863}" type="sibTrans" cxnId="{8816BEF5-CCAC-40CE-A549-BA84D38D014D}">
      <dgm:prSet/>
      <dgm:spPr/>
      <dgm:t>
        <a:bodyPr/>
        <a:lstStyle/>
        <a:p>
          <a:endParaRPr lang="en-US"/>
        </a:p>
      </dgm:t>
    </dgm:pt>
    <dgm:pt modelId="{FC1B5E1B-483D-47A3-B561-9CDC85F3D04F}">
      <dgm:prSet phldrT="[Text]"/>
      <dgm:spPr/>
      <dgm:t>
        <a:bodyPr/>
        <a:lstStyle/>
        <a:p>
          <a:r>
            <a:rPr lang="en-US" smtClean="0"/>
            <a:t>Fontawesome</a:t>
          </a:r>
          <a:endParaRPr lang="en-US" dirty="0"/>
        </a:p>
      </dgm:t>
    </dgm:pt>
    <dgm:pt modelId="{31D4DDC7-22AA-41E1-A5BA-A9271D287739}" type="parTrans" cxnId="{338C7E91-56AB-4DCA-81E5-9A0B56B91FBB}">
      <dgm:prSet/>
      <dgm:spPr/>
      <dgm:t>
        <a:bodyPr/>
        <a:lstStyle/>
        <a:p>
          <a:endParaRPr lang="en-US"/>
        </a:p>
      </dgm:t>
    </dgm:pt>
    <dgm:pt modelId="{41E7D154-6C29-4932-8C55-3FDABCC39290}" type="sibTrans" cxnId="{338C7E91-56AB-4DCA-81E5-9A0B56B91FBB}">
      <dgm:prSet/>
      <dgm:spPr/>
      <dgm:t>
        <a:bodyPr/>
        <a:lstStyle/>
        <a:p>
          <a:endParaRPr lang="en-US"/>
        </a:p>
      </dgm:t>
    </dgm:pt>
    <dgm:pt modelId="{30C18B48-A3AE-4259-BA76-90D7688ED120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E9483F87-B9E8-4816-967F-FE508FC891A7}" type="parTrans" cxnId="{6AE7ADA2-0E08-40AE-9AE4-E4550F00B71D}">
      <dgm:prSet/>
      <dgm:spPr/>
      <dgm:t>
        <a:bodyPr/>
        <a:lstStyle/>
        <a:p>
          <a:endParaRPr lang="en-US"/>
        </a:p>
      </dgm:t>
    </dgm:pt>
    <dgm:pt modelId="{4CDF7A04-0750-465B-BD90-FEF1E8DBD227}" type="sibTrans" cxnId="{6AE7ADA2-0E08-40AE-9AE4-E4550F00B71D}">
      <dgm:prSet/>
      <dgm:spPr/>
      <dgm:t>
        <a:bodyPr/>
        <a:lstStyle/>
        <a:p>
          <a:endParaRPr lang="en-US"/>
        </a:p>
      </dgm:t>
    </dgm:pt>
    <dgm:pt modelId="{F6ADA22D-E024-474D-8F86-1078C1A383F7}">
      <dgm:prSet phldrT="[Text]"/>
      <dgm:spPr/>
      <dgm:t>
        <a:bodyPr/>
        <a:lstStyle/>
        <a:p>
          <a:r>
            <a:rPr lang="en-US" dirty="0" smtClean="0"/>
            <a:t>JsRender</a:t>
          </a:r>
          <a:endParaRPr lang="en-US" dirty="0"/>
        </a:p>
      </dgm:t>
    </dgm:pt>
    <dgm:pt modelId="{A3E8D5BF-7A5E-4B7B-BCB5-5D0A053D3B18}" type="parTrans" cxnId="{3E3BA0C1-7C60-485A-AD54-ABB323B520EA}">
      <dgm:prSet/>
      <dgm:spPr/>
      <dgm:t>
        <a:bodyPr/>
        <a:lstStyle/>
        <a:p>
          <a:endParaRPr lang="en-US"/>
        </a:p>
      </dgm:t>
    </dgm:pt>
    <dgm:pt modelId="{F998F0ED-C5B1-4263-9BE9-685E3FA3BF4B}" type="sibTrans" cxnId="{3E3BA0C1-7C60-485A-AD54-ABB323B520EA}">
      <dgm:prSet/>
      <dgm:spPr/>
      <dgm:t>
        <a:bodyPr/>
        <a:lstStyle/>
        <a:p>
          <a:endParaRPr lang="en-US"/>
        </a:p>
      </dgm:t>
    </dgm:pt>
    <dgm:pt modelId="{A0CD31C9-182B-4F84-8325-24F254A57E5B}">
      <dgm:prSet phldrT="[Text]"/>
      <dgm:spPr/>
      <dgm:t>
        <a:bodyPr/>
        <a:lstStyle/>
        <a:p>
          <a:r>
            <a:rPr lang="en-US" dirty="0" smtClean="0"/>
            <a:t>jQuery UI</a:t>
          </a:r>
          <a:endParaRPr lang="en-US" dirty="0"/>
        </a:p>
      </dgm:t>
    </dgm:pt>
    <dgm:pt modelId="{AD58FF3D-067F-4E39-8626-8F00CD01F7A7}" type="parTrans" cxnId="{60C94C9C-9EEE-4491-BCEC-E130270EB17D}">
      <dgm:prSet/>
      <dgm:spPr/>
      <dgm:t>
        <a:bodyPr/>
        <a:lstStyle/>
        <a:p>
          <a:endParaRPr lang="en-US"/>
        </a:p>
      </dgm:t>
    </dgm:pt>
    <dgm:pt modelId="{A870AE30-3D4A-4148-8324-2B1B0EA2CBEC}" type="sibTrans" cxnId="{60C94C9C-9EEE-4491-BCEC-E130270EB17D}">
      <dgm:prSet/>
      <dgm:spPr/>
      <dgm:t>
        <a:bodyPr/>
        <a:lstStyle/>
        <a:p>
          <a:endParaRPr lang="en-US"/>
        </a:p>
      </dgm:t>
    </dgm:pt>
    <dgm:pt modelId="{DEA9C819-75AE-4E19-90E0-A51C2AA3DA5F}">
      <dgm:prSet phldrT="[Text]"/>
      <dgm:spPr/>
      <dgm:t>
        <a:bodyPr/>
        <a:lstStyle/>
        <a:p>
          <a:r>
            <a:rPr lang="en-US" dirty="0" smtClean="0"/>
            <a:t>Bootstrap</a:t>
          </a:r>
        </a:p>
        <a:p>
          <a:r>
            <a:rPr lang="en-US" dirty="0" smtClean="0"/>
            <a:t>JS</a:t>
          </a:r>
          <a:endParaRPr lang="en-US" dirty="0"/>
        </a:p>
      </dgm:t>
    </dgm:pt>
    <dgm:pt modelId="{675C6C0E-0525-4372-827A-50A194F90A99}" type="parTrans" cxnId="{D66585E7-67B5-4CA2-8EB7-3D314A02A104}">
      <dgm:prSet/>
      <dgm:spPr/>
      <dgm:t>
        <a:bodyPr/>
        <a:lstStyle/>
        <a:p>
          <a:endParaRPr lang="en-US"/>
        </a:p>
      </dgm:t>
    </dgm:pt>
    <dgm:pt modelId="{53F7E82E-F3C3-4352-95A4-20FD639EA375}" type="sibTrans" cxnId="{D66585E7-67B5-4CA2-8EB7-3D314A02A104}">
      <dgm:prSet/>
      <dgm:spPr/>
      <dgm:t>
        <a:bodyPr/>
        <a:lstStyle/>
        <a:p>
          <a:endParaRPr lang="en-US"/>
        </a:p>
      </dgm:t>
    </dgm:pt>
    <dgm:pt modelId="{CE6B2381-3FE3-47ED-8129-B5CD96FC1BDB}">
      <dgm:prSet phldrT="[Text]"/>
      <dgm:spPr/>
      <dgm:t>
        <a:bodyPr/>
        <a:lstStyle/>
        <a:p>
          <a:r>
            <a:rPr lang="en-US" dirty="0" smtClean="0"/>
            <a:t>SASS</a:t>
          </a:r>
          <a:endParaRPr lang="en-US" dirty="0"/>
        </a:p>
      </dgm:t>
    </dgm:pt>
    <dgm:pt modelId="{BDEF9A83-6B96-4986-9D8F-A50EB5C03366}" type="parTrans" cxnId="{07CFFCE7-2584-4E38-8419-FE5F17DF57D2}">
      <dgm:prSet/>
      <dgm:spPr/>
      <dgm:t>
        <a:bodyPr/>
        <a:lstStyle/>
        <a:p>
          <a:endParaRPr lang="en-US"/>
        </a:p>
      </dgm:t>
    </dgm:pt>
    <dgm:pt modelId="{A9A08B15-612E-4DF6-A9E5-0833A72408F6}" type="sibTrans" cxnId="{07CFFCE7-2584-4E38-8419-FE5F17DF57D2}">
      <dgm:prSet/>
      <dgm:spPr/>
      <dgm:t>
        <a:bodyPr/>
        <a:lstStyle/>
        <a:p>
          <a:endParaRPr lang="en-US"/>
        </a:p>
      </dgm:t>
    </dgm:pt>
    <dgm:pt modelId="{B00373BA-E1E6-46CA-B0AA-BFB3A527C1EB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D934613C-7ACD-4A8E-8438-9AB9E7D0B046}" type="parTrans" cxnId="{8CDEBA11-1E4C-4505-9D4F-EE3DD0EAE034}">
      <dgm:prSet/>
      <dgm:spPr/>
      <dgm:t>
        <a:bodyPr/>
        <a:lstStyle/>
        <a:p>
          <a:endParaRPr lang="en-US"/>
        </a:p>
      </dgm:t>
    </dgm:pt>
    <dgm:pt modelId="{5F0DF7BF-F15A-4CC9-BD79-E9EAAA9240A0}" type="sibTrans" cxnId="{8CDEBA11-1E4C-4505-9D4F-EE3DD0EAE034}">
      <dgm:prSet/>
      <dgm:spPr/>
      <dgm:t>
        <a:bodyPr/>
        <a:lstStyle/>
        <a:p>
          <a:endParaRPr lang="en-US"/>
        </a:p>
      </dgm:t>
    </dgm:pt>
    <dgm:pt modelId="{13B509C2-E218-4057-8FF0-F1949BF10329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E454F8F4-D38C-4D37-A197-D8E542685928}" type="parTrans" cxnId="{DDE2272A-9795-470F-871C-436CA2A6886B}">
      <dgm:prSet/>
      <dgm:spPr/>
      <dgm:t>
        <a:bodyPr/>
        <a:lstStyle/>
        <a:p>
          <a:endParaRPr lang="en-US"/>
        </a:p>
      </dgm:t>
    </dgm:pt>
    <dgm:pt modelId="{B7C7CFA2-0A9F-4558-8618-6E4B5E00BE55}" type="sibTrans" cxnId="{DDE2272A-9795-470F-871C-436CA2A6886B}">
      <dgm:prSet/>
      <dgm:spPr/>
      <dgm:t>
        <a:bodyPr/>
        <a:lstStyle/>
        <a:p>
          <a:endParaRPr lang="en-US"/>
        </a:p>
      </dgm:t>
    </dgm:pt>
    <dgm:pt modelId="{EF202175-863D-4634-8811-76C7E290E758}">
      <dgm:prSet phldrT="[Text]"/>
      <dgm:spPr/>
      <dgm:t>
        <a:bodyPr/>
        <a:lstStyle/>
        <a:p>
          <a:r>
            <a:rPr lang="en-US" dirty="0" smtClean="0"/>
            <a:t>JsHint</a:t>
          </a:r>
          <a:endParaRPr lang="en-US" dirty="0"/>
        </a:p>
      </dgm:t>
    </dgm:pt>
    <dgm:pt modelId="{3F7F6B66-1693-4982-839D-B9CCA12B9A5B}" type="parTrans" cxnId="{2BABED53-E7A1-48A1-8E34-DE32D1E59AB0}">
      <dgm:prSet/>
      <dgm:spPr/>
      <dgm:t>
        <a:bodyPr/>
        <a:lstStyle/>
        <a:p>
          <a:endParaRPr lang="en-US"/>
        </a:p>
      </dgm:t>
    </dgm:pt>
    <dgm:pt modelId="{F8743E7A-EDEA-4A83-A38F-33FD9EAB1C61}" type="sibTrans" cxnId="{2BABED53-E7A1-48A1-8E34-DE32D1E59AB0}">
      <dgm:prSet/>
      <dgm:spPr/>
      <dgm:t>
        <a:bodyPr/>
        <a:lstStyle/>
        <a:p>
          <a:endParaRPr lang="en-US"/>
        </a:p>
      </dgm:t>
    </dgm:pt>
    <dgm:pt modelId="{E87874A0-D68E-4055-B0B2-4590A9B629B9}">
      <dgm:prSet phldrT="[Text]"/>
      <dgm:spPr/>
      <dgm:t>
        <a:bodyPr/>
        <a:lstStyle/>
        <a:p>
          <a:r>
            <a:rPr lang="en-US" dirty="0" smtClean="0"/>
            <a:t>Yulp</a:t>
          </a:r>
          <a:endParaRPr lang="en-US" dirty="0"/>
        </a:p>
      </dgm:t>
    </dgm:pt>
    <dgm:pt modelId="{4663DD61-6235-472A-9386-CD612BA0AD55}" type="parTrans" cxnId="{22D425C0-80F0-4CD9-90C5-E5C9032DB66F}">
      <dgm:prSet/>
      <dgm:spPr/>
      <dgm:t>
        <a:bodyPr/>
        <a:lstStyle/>
        <a:p>
          <a:endParaRPr lang="en-US"/>
        </a:p>
      </dgm:t>
    </dgm:pt>
    <dgm:pt modelId="{E506F683-2A87-48F7-8DE5-59C3F31E4996}" type="sibTrans" cxnId="{22D425C0-80F0-4CD9-90C5-E5C9032DB66F}">
      <dgm:prSet/>
      <dgm:spPr/>
      <dgm:t>
        <a:bodyPr/>
        <a:lstStyle/>
        <a:p>
          <a:endParaRPr lang="en-US"/>
        </a:p>
      </dgm:t>
    </dgm:pt>
    <dgm:pt modelId="{502007F8-F21A-4556-8627-5E7CBE603150}">
      <dgm:prSet phldrT="[Text]"/>
      <dgm:spPr/>
      <dgm:t>
        <a:bodyPr/>
        <a:lstStyle/>
        <a:p>
          <a:r>
            <a:rPr lang="en-US" dirty="0" smtClean="0"/>
            <a:t>Uglifyjs</a:t>
          </a:r>
          <a:endParaRPr lang="en-US" dirty="0"/>
        </a:p>
      </dgm:t>
    </dgm:pt>
    <dgm:pt modelId="{BBFBA255-55D3-4582-ACE2-E1B790F2C7E8}" type="parTrans" cxnId="{9611042E-3B0B-4306-BA2D-D7CAB25AEA2A}">
      <dgm:prSet/>
      <dgm:spPr/>
      <dgm:t>
        <a:bodyPr/>
        <a:lstStyle/>
        <a:p>
          <a:endParaRPr lang="en-US"/>
        </a:p>
      </dgm:t>
    </dgm:pt>
    <dgm:pt modelId="{C6D73795-5838-47B3-8FBF-2D65A2E26D5B}" type="sibTrans" cxnId="{9611042E-3B0B-4306-BA2D-D7CAB25AEA2A}">
      <dgm:prSet/>
      <dgm:spPr/>
      <dgm:t>
        <a:bodyPr/>
        <a:lstStyle/>
        <a:p>
          <a:endParaRPr lang="en-US"/>
        </a:p>
      </dgm:t>
    </dgm:pt>
    <dgm:pt modelId="{C819793E-2336-467A-8602-C08F9EF3B3AB}" type="pres">
      <dgm:prSet presAssocID="{47F21079-6D77-4CDD-85FC-0B7EABB1996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CF0B58-5E29-4ADD-83B9-FC59A902BE78}" type="pres">
      <dgm:prSet presAssocID="{88A68505-883E-47BE-B6A1-406D3E8F0C65}" presName="compNode" presStyleCnt="0"/>
      <dgm:spPr/>
    </dgm:pt>
    <dgm:pt modelId="{A723734B-8188-4D49-84BF-66082958F8D3}" type="pres">
      <dgm:prSet presAssocID="{88A68505-883E-47BE-B6A1-406D3E8F0C65}" presName="aNode" presStyleLbl="bgShp" presStyleIdx="0" presStyleCnt="4"/>
      <dgm:spPr/>
      <dgm:t>
        <a:bodyPr/>
        <a:lstStyle/>
        <a:p>
          <a:endParaRPr lang="en-US"/>
        </a:p>
      </dgm:t>
    </dgm:pt>
    <dgm:pt modelId="{B1A66A1C-6CB6-4425-8743-1CC184A50972}" type="pres">
      <dgm:prSet presAssocID="{88A68505-883E-47BE-B6A1-406D3E8F0C65}" presName="textNode" presStyleLbl="bgShp" presStyleIdx="0" presStyleCnt="4"/>
      <dgm:spPr/>
      <dgm:t>
        <a:bodyPr/>
        <a:lstStyle/>
        <a:p>
          <a:endParaRPr lang="en-US"/>
        </a:p>
      </dgm:t>
    </dgm:pt>
    <dgm:pt modelId="{3BAB636C-46F0-4BB5-B9A6-5E875F20EE1C}" type="pres">
      <dgm:prSet presAssocID="{88A68505-883E-47BE-B6A1-406D3E8F0C65}" presName="compChildNode" presStyleCnt="0"/>
      <dgm:spPr/>
    </dgm:pt>
    <dgm:pt modelId="{3B7C6899-6ECD-4617-A089-2082C501475A}" type="pres">
      <dgm:prSet presAssocID="{88A68505-883E-47BE-B6A1-406D3E8F0C65}" presName="theInnerList" presStyleCnt="0"/>
      <dgm:spPr/>
    </dgm:pt>
    <dgm:pt modelId="{9B2A5C6E-654B-4190-84C6-AC90DEE46E11}" type="pres">
      <dgm:prSet presAssocID="{7D485864-A516-45FE-81AE-04DA515DFF15}" presName="childNode" presStyleLbl="node1" presStyleIdx="0" presStyleCnt="12" custScaleX="99307" custScaleY="43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85EDD-0D3E-4AFC-9126-361DFF2F9276}" type="pres">
      <dgm:prSet presAssocID="{7D485864-A516-45FE-81AE-04DA515DFF15}" presName="aSpace2" presStyleCnt="0"/>
      <dgm:spPr/>
    </dgm:pt>
    <dgm:pt modelId="{2836602C-A338-47AD-A718-B5A1BED54F40}" type="pres">
      <dgm:prSet presAssocID="{574F6AF4-811C-44BA-9529-E262D6D8D9FE}" presName="childNode" presStyleLbl="node1" presStyleIdx="1" presStyleCnt="12" custScaleX="99307" custScaleY="45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5C31F-DE9F-4B26-96DA-F2F41AEFF55A}" type="pres">
      <dgm:prSet presAssocID="{574F6AF4-811C-44BA-9529-E262D6D8D9FE}" presName="aSpace2" presStyleCnt="0"/>
      <dgm:spPr/>
    </dgm:pt>
    <dgm:pt modelId="{CBAFC418-A615-4FE6-A2AF-C4794970F231}" type="pres">
      <dgm:prSet presAssocID="{A0CD31C9-182B-4F84-8325-24F254A57E5B}" presName="childNode" presStyleLbl="node1" presStyleIdx="2" presStyleCnt="12" custScaleX="99307" custScaleY="45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8B641-5400-4273-BE13-09F8BC5895DB}" type="pres">
      <dgm:prSet presAssocID="{A0CD31C9-182B-4F84-8325-24F254A57E5B}" presName="aSpace2" presStyleCnt="0"/>
      <dgm:spPr/>
    </dgm:pt>
    <dgm:pt modelId="{6D736D82-3F84-4A08-9636-2E89B12E9933}" type="pres">
      <dgm:prSet presAssocID="{DEA9C819-75AE-4E19-90E0-A51C2AA3DA5F}" presName="childNode" presStyleLbl="node1" presStyleIdx="3" presStyleCnt="12" custScaleX="99307" custScaleY="45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FE68A-F97F-4620-B0CC-AEF2548C18F9}" type="pres">
      <dgm:prSet presAssocID="{88A68505-883E-47BE-B6A1-406D3E8F0C65}" presName="aSpace" presStyleCnt="0"/>
      <dgm:spPr/>
    </dgm:pt>
    <dgm:pt modelId="{7F5DB377-5808-4C34-AB12-8179CDED55D4}" type="pres">
      <dgm:prSet presAssocID="{AA1CA973-54AE-4FE3-9CEE-42EF895EE835}" presName="compNode" presStyleCnt="0"/>
      <dgm:spPr/>
    </dgm:pt>
    <dgm:pt modelId="{1EDD265A-B0D3-418C-9628-227849C1CC5B}" type="pres">
      <dgm:prSet presAssocID="{AA1CA973-54AE-4FE3-9CEE-42EF895EE835}" presName="aNode" presStyleLbl="bgShp" presStyleIdx="1" presStyleCnt="4"/>
      <dgm:spPr/>
      <dgm:t>
        <a:bodyPr/>
        <a:lstStyle/>
        <a:p>
          <a:endParaRPr lang="en-US"/>
        </a:p>
      </dgm:t>
    </dgm:pt>
    <dgm:pt modelId="{DF22630A-B27F-40F9-B840-8D5A27761BF8}" type="pres">
      <dgm:prSet presAssocID="{AA1CA973-54AE-4FE3-9CEE-42EF895EE835}" presName="textNode" presStyleLbl="bgShp" presStyleIdx="1" presStyleCnt="4"/>
      <dgm:spPr/>
      <dgm:t>
        <a:bodyPr/>
        <a:lstStyle/>
        <a:p>
          <a:endParaRPr lang="en-US"/>
        </a:p>
      </dgm:t>
    </dgm:pt>
    <dgm:pt modelId="{030B9C53-0485-43A9-9A18-266A12CDE1C2}" type="pres">
      <dgm:prSet presAssocID="{AA1CA973-54AE-4FE3-9CEE-42EF895EE835}" presName="compChildNode" presStyleCnt="0"/>
      <dgm:spPr/>
    </dgm:pt>
    <dgm:pt modelId="{026E7DBB-B02A-4FB7-B8C9-21FE44F234E0}" type="pres">
      <dgm:prSet presAssocID="{AA1CA973-54AE-4FE3-9CEE-42EF895EE835}" presName="theInnerList" presStyleCnt="0"/>
      <dgm:spPr/>
    </dgm:pt>
    <dgm:pt modelId="{6AB69548-C429-4CA8-AC48-AC95B135146B}" type="pres">
      <dgm:prSet presAssocID="{75DC282B-CD4D-4AA2-88E8-7031F12B4F3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53EEB-01BA-4C5E-9B17-E5B0E137F64B}" type="pres">
      <dgm:prSet presAssocID="{75DC282B-CD4D-4AA2-88E8-7031F12B4F36}" presName="aSpace2" presStyleCnt="0"/>
      <dgm:spPr/>
    </dgm:pt>
    <dgm:pt modelId="{8B45AAA5-1E2D-47AE-BFA0-F8EE12C20518}" type="pres">
      <dgm:prSet presAssocID="{CE6B2381-3FE3-47ED-8129-B5CD96FC1BDB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0564C-8751-461F-9052-E1E7464F4280}" type="pres">
      <dgm:prSet presAssocID="{CE6B2381-3FE3-47ED-8129-B5CD96FC1BDB}" presName="aSpace2" presStyleCnt="0"/>
      <dgm:spPr/>
    </dgm:pt>
    <dgm:pt modelId="{A96040B2-0FA3-453E-8309-62766439C7AD}" type="pres">
      <dgm:prSet presAssocID="{FC1B5E1B-483D-47A3-B561-9CDC85F3D04F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E4273-1D7C-4BEC-8C67-6F0D64EDD366}" type="pres">
      <dgm:prSet presAssocID="{AA1CA973-54AE-4FE3-9CEE-42EF895EE835}" presName="aSpace" presStyleCnt="0"/>
      <dgm:spPr/>
    </dgm:pt>
    <dgm:pt modelId="{DBE7A00E-FFED-4121-BD88-48465A7AA298}" type="pres">
      <dgm:prSet presAssocID="{30C18B48-A3AE-4259-BA76-90D7688ED120}" presName="compNode" presStyleCnt="0"/>
      <dgm:spPr/>
    </dgm:pt>
    <dgm:pt modelId="{8E0D0F74-7DA9-4881-8088-85F30D203772}" type="pres">
      <dgm:prSet presAssocID="{30C18B48-A3AE-4259-BA76-90D7688ED120}" presName="aNode" presStyleLbl="bgShp" presStyleIdx="2" presStyleCnt="4"/>
      <dgm:spPr/>
      <dgm:t>
        <a:bodyPr/>
        <a:lstStyle/>
        <a:p>
          <a:endParaRPr lang="en-US"/>
        </a:p>
      </dgm:t>
    </dgm:pt>
    <dgm:pt modelId="{261112F2-E00A-405A-A7C3-34519F7F8A11}" type="pres">
      <dgm:prSet presAssocID="{30C18B48-A3AE-4259-BA76-90D7688ED120}" presName="textNode" presStyleLbl="bgShp" presStyleIdx="2" presStyleCnt="4"/>
      <dgm:spPr/>
      <dgm:t>
        <a:bodyPr/>
        <a:lstStyle/>
        <a:p>
          <a:endParaRPr lang="en-US"/>
        </a:p>
      </dgm:t>
    </dgm:pt>
    <dgm:pt modelId="{0B73969C-AEFE-4E5F-96E4-8D589288356A}" type="pres">
      <dgm:prSet presAssocID="{30C18B48-A3AE-4259-BA76-90D7688ED120}" presName="compChildNode" presStyleCnt="0"/>
      <dgm:spPr/>
    </dgm:pt>
    <dgm:pt modelId="{558AB427-3896-45A1-936A-1116258785C4}" type="pres">
      <dgm:prSet presAssocID="{30C18B48-A3AE-4259-BA76-90D7688ED120}" presName="theInnerList" presStyleCnt="0"/>
      <dgm:spPr/>
    </dgm:pt>
    <dgm:pt modelId="{02272B6D-363D-46C4-A91D-867E76EDFEB1}" type="pres">
      <dgm:prSet presAssocID="{F6ADA22D-E024-474D-8F86-1078C1A383F7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2BF6C-4DCA-4A32-A9BB-6551962E38BD}" type="pres">
      <dgm:prSet presAssocID="{30C18B48-A3AE-4259-BA76-90D7688ED120}" presName="aSpace" presStyleCnt="0"/>
      <dgm:spPr/>
    </dgm:pt>
    <dgm:pt modelId="{B2E97B75-EB08-4503-9EA4-8E722B1F9365}" type="pres">
      <dgm:prSet presAssocID="{B00373BA-E1E6-46CA-B0AA-BFB3A527C1EB}" presName="compNode" presStyleCnt="0"/>
      <dgm:spPr/>
    </dgm:pt>
    <dgm:pt modelId="{78D24100-9F8E-425F-8D50-F0A8494469BD}" type="pres">
      <dgm:prSet presAssocID="{B00373BA-E1E6-46CA-B0AA-BFB3A527C1EB}" presName="aNode" presStyleLbl="bgShp" presStyleIdx="3" presStyleCnt="4"/>
      <dgm:spPr/>
      <dgm:t>
        <a:bodyPr/>
        <a:lstStyle/>
        <a:p>
          <a:endParaRPr lang="en-US"/>
        </a:p>
      </dgm:t>
    </dgm:pt>
    <dgm:pt modelId="{C8F7B641-2339-422F-AC21-6B3428D7D8E0}" type="pres">
      <dgm:prSet presAssocID="{B00373BA-E1E6-46CA-B0AA-BFB3A527C1EB}" presName="textNode" presStyleLbl="bgShp" presStyleIdx="3" presStyleCnt="4"/>
      <dgm:spPr/>
      <dgm:t>
        <a:bodyPr/>
        <a:lstStyle/>
        <a:p>
          <a:endParaRPr lang="en-US"/>
        </a:p>
      </dgm:t>
    </dgm:pt>
    <dgm:pt modelId="{9DC7F60F-6DBE-4C69-9134-0D70D50696ED}" type="pres">
      <dgm:prSet presAssocID="{B00373BA-E1E6-46CA-B0AA-BFB3A527C1EB}" presName="compChildNode" presStyleCnt="0"/>
      <dgm:spPr/>
    </dgm:pt>
    <dgm:pt modelId="{EA28282B-62BC-4D9A-8D85-5392AA44D1A7}" type="pres">
      <dgm:prSet presAssocID="{B00373BA-E1E6-46CA-B0AA-BFB3A527C1EB}" presName="theInnerList" presStyleCnt="0"/>
      <dgm:spPr/>
    </dgm:pt>
    <dgm:pt modelId="{3F735E9C-8742-4893-A622-448F51598F2A}" type="pres">
      <dgm:prSet presAssocID="{13B509C2-E218-4057-8FF0-F1949BF10329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041F4-F322-42AE-A3E0-C4A5CA541A1C}" type="pres">
      <dgm:prSet presAssocID="{13B509C2-E218-4057-8FF0-F1949BF10329}" presName="aSpace2" presStyleCnt="0"/>
      <dgm:spPr/>
    </dgm:pt>
    <dgm:pt modelId="{A0809090-4987-48EB-B2B5-A4B4D165DCAC}" type="pres">
      <dgm:prSet presAssocID="{EF202175-863D-4634-8811-76C7E290E758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7AFED-4EC1-46B2-AFA6-502DA762DE81}" type="pres">
      <dgm:prSet presAssocID="{EF202175-863D-4634-8811-76C7E290E758}" presName="aSpace2" presStyleCnt="0"/>
      <dgm:spPr/>
    </dgm:pt>
    <dgm:pt modelId="{03EE8395-615E-4F41-A6D0-5D2DBBC99C1A}" type="pres">
      <dgm:prSet presAssocID="{502007F8-F21A-4556-8627-5E7CBE603150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71B88-A350-4676-83ED-78CA2F088C32}" type="pres">
      <dgm:prSet presAssocID="{502007F8-F21A-4556-8627-5E7CBE603150}" presName="aSpace2" presStyleCnt="0"/>
      <dgm:spPr/>
    </dgm:pt>
    <dgm:pt modelId="{94B7D7EF-232E-4608-8341-39212B063433}" type="pres">
      <dgm:prSet presAssocID="{E87874A0-D68E-4055-B0B2-4590A9B629B9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7630C-414B-4B36-A031-4501AAF02397}" type="presOf" srcId="{F6ADA22D-E024-474D-8F86-1078C1A383F7}" destId="{02272B6D-363D-46C4-A91D-867E76EDFEB1}" srcOrd="0" destOrd="0" presId="urn:microsoft.com/office/officeart/2005/8/layout/lProcess2"/>
    <dgm:cxn modelId="{71D5D9CE-0608-4372-9DE3-73C40C7B11AF}" type="presOf" srcId="{DEA9C819-75AE-4E19-90E0-A51C2AA3DA5F}" destId="{6D736D82-3F84-4A08-9636-2E89B12E9933}" srcOrd="0" destOrd="0" presId="urn:microsoft.com/office/officeart/2005/8/layout/lProcess2"/>
    <dgm:cxn modelId="{09A4EAC6-3A69-4C2C-A3F8-EEFB9271D5F4}" type="presOf" srcId="{E87874A0-D68E-4055-B0B2-4590A9B629B9}" destId="{94B7D7EF-232E-4608-8341-39212B063433}" srcOrd="0" destOrd="0" presId="urn:microsoft.com/office/officeart/2005/8/layout/lProcess2"/>
    <dgm:cxn modelId="{A5D8CAD8-A12A-448F-9A21-5C56AEA6BF5C}" type="presOf" srcId="{13B509C2-E218-4057-8FF0-F1949BF10329}" destId="{3F735E9C-8742-4893-A622-448F51598F2A}" srcOrd="0" destOrd="0" presId="urn:microsoft.com/office/officeart/2005/8/layout/lProcess2"/>
    <dgm:cxn modelId="{FE119BA9-1DAA-48BF-B62C-7425B82B7EA8}" type="presOf" srcId="{B00373BA-E1E6-46CA-B0AA-BFB3A527C1EB}" destId="{C8F7B641-2339-422F-AC21-6B3428D7D8E0}" srcOrd="1" destOrd="0" presId="urn:microsoft.com/office/officeart/2005/8/layout/lProcess2"/>
    <dgm:cxn modelId="{DFA3EA27-2931-49DF-BAB6-504DBDB7C34B}" type="presOf" srcId="{AA1CA973-54AE-4FE3-9CEE-42EF895EE835}" destId="{1EDD265A-B0D3-418C-9628-227849C1CC5B}" srcOrd="0" destOrd="0" presId="urn:microsoft.com/office/officeart/2005/8/layout/lProcess2"/>
    <dgm:cxn modelId="{E95B4AEA-7139-4AD2-9036-933AE46328BF}" type="presOf" srcId="{7D485864-A516-45FE-81AE-04DA515DFF15}" destId="{9B2A5C6E-654B-4190-84C6-AC90DEE46E11}" srcOrd="0" destOrd="0" presId="urn:microsoft.com/office/officeart/2005/8/layout/lProcess2"/>
    <dgm:cxn modelId="{6AE7ADA2-0E08-40AE-9AE4-E4550F00B71D}" srcId="{47F21079-6D77-4CDD-85FC-0B7EABB19963}" destId="{30C18B48-A3AE-4259-BA76-90D7688ED120}" srcOrd="2" destOrd="0" parTransId="{E9483F87-B9E8-4816-967F-FE508FC891A7}" sibTransId="{4CDF7A04-0750-465B-BD90-FEF1E8DBD227}"/>
    <dgm:cxn modelId="{22D425C0-80F0-4CD9-90C5-E5C9032DB66F}" srcId="{B00373BA-E1E6-46CA-B0AA-BFB3A527C1EB}" destId="{E87874A0-D68E-4055-B0B2-4590A9B629B9}" srcOrd="3" destOrd="0" parTransId="{4663DD61-6235-472A-9386-CD612BA0AD55}" sibTransId="{E506F683-2A87-48F7-8DE5-59C3F31E4996}"/>
    <dgm:cxn modelId="{379E7F0E-C8F2-4C9D-BF9C-1B62EA9B8413}" type="presOf" srcId="{574F6AF4-811C-44BA-9529-E262D6D8D9FE}" destId="{2836602C-A338-47AD-A718-B5A1BED54F40}" srcOrd="0" destOrd="0" presId="urn:microsoft.com/office/officeart/2005/8/layout/lProcess2"/>
    <dgm:cxn modelId="{DDE2272A-9795-470F-871C-436CA2A6886B}" srcId="{B00373BA-E1E6-46CA-B0AA-BFB3A527C1EB}" destId="{13B509C2-E218-4057-8FF0-F1949BF10329}" srcOrd="0" destOrd="0" parTransId="{E454F8F4-D38C-4D37-A197-D8E542685928}" sibTransId="{B7C7CFA2-0A9F-4558-8618-6E4B5E00BE55}"/>
    <dgm:cxn modelId="{D96727C4-D742-4C5B-A650-C1049D940C09}" type="presOf" srcId="{30C18B48-A3AE-4259-BA76-90D7688ED120}" destId="{8E0D0F74-7DA9-4881-8088-85F30D203772}" srcOrd="0" destOrd="0" presId="urn:microsoft.com/office/officeart/2005/8/layout/lProcess2"/>
    <dgm:cxn modelId="{60C94C9C-9EEE-4491-BCEC-E130270EB17D}" srcId="{88A68505-883E-47BE-B6A1-406D3E8F0C65}" destId="{A0CD31C9-182B-4F84-8325-24F254A57E5B}" srcOrd="2" destOrd="0" parTransId="{AD58FF3D-067F-4E39-8626-8F00CD01F7A7}" sibTransId="{A870AE30-3D4A-4148-8324-2B1B0EA2CBEC}"/>
    <dgm:cxn modelId="{D66585E7-67B5-4CA2-8EB7-3D314A02A104}" srcId="{88A68505-883E-47BE-B6A1-406D3E8F0C65}" destId="{DEA9C819-75AE-4E19-90E0-A51C2AA3DA5F}" srcOrd="3" destOrd="0" parTransId="{675C6C0E-0525-4372-827A-50A194F90A99}" sibTransId="{53F7E82E-F3C3-4352-95A4-20FD639EA375}"/>
    <dgm:cxn modelId="{8816BEF5-CCAC-40CE-A549-BA84D38D014D}" srcId="{AA1CA973-54AE-4FE3-9CEE-42EF895EE835}" destId="{75DC282B-CD4D-4AA2-88E8-7031F12B4F36}" srcOrd="0" destOrd="0" parTransId="{08266CE8-F9DD-428C-973B-0055A55D6B5C}" sibTransId="{D78FF279-9F83-4AD4-A835-AC9D909F9863}"/>
    <dgm:cxn modelId="{061C4A96-13BB-4D61-9A92-C85F650D718C}" srcId="{88A68505-883E-47BE-B6A1-406D3E8F0C65}" destId="{7D485864-A516-45FE-81AE-04DA515DFF15}" srcOrd="0" destOrd="0" parTransId="{F55B20E1-916C-4622-A87E-CEB4AB4A0A3F}" sibTransId="{480B28BF-7B4A-4343-A0EE-82D006F4FF20}"/>
    <dgm:cxn modelId="{22F9CFF4-0DF7-424D-B9B2-66CEBA6EA906}" type="presOf" srcId="{B00373BA-E1E6-46CA-B0AA-BFB3A527C1EB}" destId="{78D24100-9F8E-425F-8D50-F0A8494469BD}" srcOrd="0" destOrd="0" presId="urn:microsoft.com/office/officeart/2005/8/layout/lProcess2"/>
    <dgm:cxn modelId="{07CFFCE7-2584-4E38-8419-FE5F17DF57D2}" srcId="{AA1CA973-54AE-4FE3-9CEE-42EF895EE835}" destId="{CE6B2381-3FE3-47ED-8129-B5CD96FC1BDB}" srcOrd="1" destOrd="0" parTransId="{BDEF9A83-6B96-4986-9D8F-A50EB5C03366}" sibTransId="{A9A08B15-612E-4DF6-A9E5-0833A72408F6}"/>
    <dgm:cxn modelId="{9964652D-98D4-478F-9F05-5EC2B66AB8BC}" srcId="{47F21079-6D77-4CDD-85FC-0B7EABB19963}" destId="{AA1CA973-54AE-4FE3-9CEE-42EF895EE835}" srcOrd="1" destOrd="0" parTransId="{B8127FFD-1141-4979-8976-95E7F669558B}" sibTransId="{8B879791-C77A-42EF-89B4-930D6C297A71}"/>
    <dgm:cxn modelId="{2BABED53-E7A1-48A1-8E34-DE32D1E59AB0}" srcId="{B00373BA-E1E6-46CA-B0AA-BFB3A527C1EB}" destId="{EF202175-863D-4634-8811-76C7E290E758}" srcOrd="1" destOrd="0" parTransId="{3F7F6B66-1693-4982-839D-B9CCA12B9A5B}" sibTransId="{F8743E7A-EDEA-4A83-A38F-33FD9EAB1C61}"/>
    <dgm:cxn modelId="{85D54BD1-8FEC-4109-AA1E-DE281F1C644E}" type="presOf" srcId="{AA1CA973-54AE-4FE3-9CEE-42EF895EE835}" destId="{DF22630A-B27F-40F9-B840-8D5A27761BF8}" srcOrd="1" destOrd="0" presId="urn:microsoft.com/office/officeart/2005/8/layout/lProcess2"/>
    <dgm:cxn modelId="{8CDEBA11-1E4C-4505-9D4F-EE3DD0EAE034}" srcId="{47F21079-6D77-4CDD-85FC-0B7EABB19963}" destId="{B00373BA-E1E6-46CA-B0AA-BFB3A527C1EB}" srcOrd="3" destOrd="0" parTransId="{D934613C-7ACD-4A8E-8438-9AB9E7D0B046}" sibTransId="{5F0DF7BF-F15A-4CC9-BD79-E9EAAA9240A0}"/>
    <dgm:cxn modelId="{F7349CA7-8718-456E-883F-FD440A4C4C28}" type="presOf" srcId="{EF202175-863D-4634-8811-76C7E290E758}" destId="{A0809090-4987-48EB-B2B5-A4B4D165DCAC}" srcOrd="0" destOrd="0" presId="urn:microsoft.com/office/officeart/2005/8/layout/lProcess2"/>
    <dgm:cxn modelId="{110E3003-587F-465E-AC82-DA3D45D08016}" srcId="{88A68505-883E-47BE-B6A1-406D3E8F0C65}" destId="{574F6AF4-811C-44BA-9529-E262D6D8D9FE}" srcOrd="1" destOrd="0" parTransId="{ECBCBAEE-1FA6-4467-ABEF-C47CD448ABA8}" sibTransId="{3C40E1F0-ABCA-4380-90B3-C02AD12AE4DE}"/>
    <dgm:cxn modelId="{F001F951-D0A9-4FDD-ABC1-D3F33313B769}" type="presOf" srcId="{47F21079-6D77-4CDD-85FC-0B7EABB19963}" destId="{C819793E-2336-467A-8602-C08F9EF3B3AB}" srcOrd="0" destOrd="0" presId="urn:microsoft.com/office/officeart/2005/8/layout/lProcess2"/>
    <dgm:cxn modelId="{FB5E9D13-E659-4BDC-A5A7-0DE72CC760C7}" type="presOf" srcId="{30C18B48-A3AE-4259-BA76-90D7688ED120}" destId="{261112F2-E00A-405A-A7C3-34519F7F8A11}" srcOrd="1" destOrd="0" presId="urn:microsoft.com/office/officeart/2005/8/layout/lProcess2"/>
    <dgm:cxn modelId="{389478B1-0A66-4186-BFB3-714ABB0B7DFF}" type="presOf" srcId="{502007F8-F21A-4556-8627-5E7CBE603150}" destId="{03EE8395-615E-4F41-A6D0-5D2DBBC99C1A}" srcOrd="0" destOrd="0" presId="urn:microsoft.com/office/officeart/2005/8/layout/lProcess2"/>
    <dgm:cxn modelId="{B8447D66-C61E-4F7A-9E7D-7D742471832C}" type="presOf" srcId="{CE6B2381-3FE3-47ED-8129-B5CD96FC1BDB}" destId="{8B45AAA5-1E2D-47AE-BFA0-F8EE12C20518}" srcOrd="0" destOrd="0" presId="urn:microsoft.com/office/officeart/2005/8/layout/lProcess2"/>
    <dgm:cxn modelId="{3E3BA0C1-7C60-485A-AD54-ABB323B520EA}" srcId="{30C18B48-A3AE-4259-BA76-90D7688ED120}" destId="{F6ADA22D-E024-474D-8F86-1078C1A383F7}" srcOrd="0" destOrd="0" parTransId="{A3E8D5BF-7A5E-4B7B-BCB5-5D0A053D3B18}" sibTransId="{F998F0ED-C5B1-4263-9BE9-685E3FA3BF4B}"/>
    <dgm:cxn modelId="{D8399AC6-9A42-46F2-8B23-ACAA501A95EC}" type="presOf" srcId="{88A68505-883E-47BE-B6A1-406D3E8F0C65}" destId="{A723734B-8188-4D49-84BF-66082958F8D3}" srcOrd="0" destOrd="0" presId="urn:microsoft.com/office/officeart/2005/8/layout/lProcess2"/>
    <dgm:cxn modelId="{338C7E91-56AB-4DCA-81E5-9A0B56B91FBB}" srcId="{AA1CA973-54AE-4FE3-9CEE-42EF895EE835}" destId="{FC1B5E1B-483D-47A3-B561-9CDC85F3D04F}" srcOrd="2" destOrd="0" parTransId="{31D4DDC7-22AA-41E1-A5BA-A9271D287739}" sibTransId="{41E7D154-6C29-4932-8C55-3FDABCC39290}"/>
    <dgm:cxn modelId="{7175BB7C-BF4F-4003-A13A-CBD938504C94}" type="presOf" srcId="{FC1B5E1B-483D-47A3-B561-9CDC85F3D04F}" destId="{A96040B2-0FA3-453E-8309-62766439C7AD}" srcOrd="0" destOrd="0" presId="urn:microsoft.com/office/officeart/2005/8/layout/lProcess2"/>
    <dgm:cxn modelId="{9611042E-3B0B-4306-BA2D-D7CAB25AEA2A}" srcId="{B00373BA-E1E6-46CA-B0AA-BFB3A527C1EB}" destId="{502007F8-F21A-4556-8627-5E7CBE603150}" srcOrd="2" destOrd="0" parTransId="{BBFBA255-55D3-4582-ACE2-E1B790F2C7E8}" sibTransId="{C6D73795-5838-47B3-8FBF-2D65A2E26D5B}"/>
    <dgm:cxn modelId="{D98EE4EC-6A0F-40E3-AE98-4A2E7011852A}" srcId="{47F21079-6D77-4CDD-85FC-0B7EABB19963}" destId="{88A68505-883E-47BE-B6A1-406D3E8F0C65}" srcOrd="0" destOrd="0" parTransId="{8CAE7502-0A1D-4EA9-8805-729223D279A0}" sibTransId="{A927AE50-8594-4A38-87BD-2F5CD2BE4714}"/>
    <dgm:cxn modelId="{ABB45341-4B5C-48CC-9A57-5774E7CEA234}" type="presOf" srcId="{A0CD31C9-182B-4F84-8325-24F254A57E5B}" destId="{CBAFC418-A615-4FE6-A2AF-C4794970F231}" srcOrd="0" destOrd="0" presId="urn:microsoft.com/office/officeart/2005/8/layout/lProcess2"/>
    <dgm:cxn modelId="{270FF88C-0A7A-408F-86F2-D904A03D941F}" type="presOf" srcId="{88A68505-883E-47BE-B6A1-406D3E8F0C65}" destId="{B1A66A1C-6CB6-4425-8743-1CC184A50972}" srcOrd="1" destOrd="0" presId="urn:microsoft.com/office/officeart/2005/8/layout/lProcess2"/>
    <dgm:cxn modelId="{C49F02F9-5D0C-47DB-8440-CBDFDBBBB766}" type="presOf" srcId="{75DC282B-CD4D-4AA2-88E8-7031F12B4F36}" destId="{6AB69548-C429-4CA8-AC48-AC95B135146B}" srcOrd="0" destOrd="0" presId="urn:microsoft.com/office/officeart/2005/8/layout/lProcess2"/>
    <dgm:cxn modelId="{3C5953D9-360D-4FE0-B3F9-8303A23777AE}" type="presParOf" srcId="{C819793E-2336-467A-8602-C08F9EF3B3AB}" destId="{D9CF0B58-5E29-4ADD-83B9-FC59A902BE78}" srcOrd="0" destOrd="0" presId="urn:microsoft.com/office/officeart/2005/8/layout/lProcess2"/>
    <dgm:cxn modelId="{B2E35B92-5F19-4E7B-A0C5-079794CE2B44}" type="presParOf" srcId="{D9CF0B58-5E29-4ADD-83B9-FC59A902BE78}" destId="{A723734B-8188-4D49-84BF-66082958F8D3}" srcOrd="0" destOrd="0" presId="urn:microsoft.com/office/officeart/2005/8/layout/lProcess2"/>
    <dgm:cxn modelId="{E4E35B57-8EC7-48C2-99D6-5D5A8ADFE057}" type="presParOf" srcId="{D9CF0B58-5E29-4ADD-83B9-FC59A902BE78}" destId="{B1A66A1C-6CB6-4425-8743-1CC184A50972}" srcOrd="1" destOrd="0" presId="urn:microsoft.com/office/officeart/2005/8/layout/lProcess2"/>
    <dgm:cxn modelId="{E72E3DF7-CFCB-4AB7-BE73-2EFCD9117792}" type="presParOf" srcId="{D9CF0B58-5E29-4ADD-83B9-FC59A902BE78}" destId="{3BAB636C-46F0-4BB5-B9A6-5E875F20EE1C}" srcOrd="2" destOrd="0" presId="urn:microsoft.com/office/officeart/2005/8/layout/lProcess2"/>
    <dgm:cxn modelId="{71DA26E4-4823-4B17-BE71-B2215F1F4111}" type="presParOf" srcId="{3BAB636C-46F0-4BB5-B9A6-5E875F20EE1C}" destId="{3B7C6899-6ECD-4617-A089-2082C501475A}" srcOrd="0" destOrd="0" presId="urn:microsoft.com/office/officeart/2005/8/layout/lProcess2"/>
    <dgm:cxn modelId="{CE9D3327-DD4B-4A3C-8D19-69A857C3F082}" type="presParOf" srcId="{3B7C6899-6ECD-4617-A089-2082C501475A}" destId="{9B2A5C6E-654B-4190-84C6-AC90DEE46E11}" srcOrd="0" destOrd="0" presId="urn:microsoft.com/office/officeart/2005/8/layout/lProcess2"/>
    <dgm:cxn modelId="{B2ADD0AA-58B3-44AA-A327-2679241AF31D}" type="presParOf" srcId="{3B7C6899-6ECD-4617-A089-2082C501475A}" destId="{BA385EDD-0D3E-4AFC-9126-361DFF2F9276}" srcOrd="1" destOrd="0" presId="urn:microsoft.com/office/officeart/2005/8/layout/lProcess2"/>
    <dgm:cxn modelId="{E7930EB2-DB60-4D26-BE4E-102EF8FA4C3B}" type="presParOf" srcId="{3B7C6899-6ECD-4617-A089-2082C501475A}" destId="{2836602C-A338-47AD-A718-B5A1BED54F40}" srcOrd="2" destOrd="0" presId="urn:microsoft.com/office/officeart/2005/8/layout/lProcess2"/>
    <dgm:cxn modelId="{5CCA6602-0A98-4126-A831-46F4E096D509}" type="presParOf" srcId="{3B7C6899-6ECD-4617-A089-2082C501475A}" destId="{E395C31F-DE9F-4B26-96DA-F2F41AEFF55A}" srcOrd="3" destOrd="0" presId="urn:microsoft.com/office/officeart/2005/8/layout/lProcess2"/>
    <dgm:cxn modelId="{7F0E6924-822A-422A-92A8-7F4148D91794}" type="presParOf" srcId="{3B7C6899-6ECD-4617-A089-2082C501475A}" destId="{CBAFC418-A615-4FE6-A2AF-C4794970F231}" srcOrd="4" destOrd="0" presId="urn:microsoft.com/office/officeart/2005/8/layout/lProcess2"/>
    <dgm:cxn modelId="{5E88BD5C-C845-479D-9692-132FBE6B2E48}" type="presParOf" srcId="{3B7C6899-6ECD-4617-A089-2082C501475A}" destId="{7FC8B641-5400-4273-BE13-09F8BC5895DB}" srcOrd="5" destOrd="0" presId="urn:microsoft.com/office/officeart/2005/8/layout/lProcess2"/>
    <dgm:cxn modelId="{B8E614B3-0BE4-48A8-BEBC-7DC73487552A}" type="presParOf" srcId="{3B7C6899-6ECD-4617-A089-2082C501475A}" destId="{6D736D82-3F84-4A08-9636-2E89B12E9933}" srcOrd="6" destOrd="0" presId="urn:microsoft.com/office/officeart/2005/8/layout/lProcess2"/>
    <dgm:cxn modelId="{9132563C-FE3B-4D43-A7BD-BC17D95E0887}" type="presParOf" srcId="{C819793E-2336-467A-8602-C08F9EF3B3AB}" destId="{E93FE68A-F97F-4620-B0CC-AEF2548C18F9}" srcOrd="1" destOrd="0" presId="urn:microsoft.com/office/officeart/2005/8/layout/lProcess2"/>
    <dgm:cxn modelId="{C84919E1-F156-489A-96CD-7954F063BB1F}" type="presParOf" srcId="{C819793E-2336-467A-8602-C08F9EF3B3AB}" destId="{7F5DB377-5808-4C34-AB12-8179CDED55D4}" srcOrd="2" destOrd="0" presId="urn:microsoft.com/office/officeart/2005/8/layout/lProcess2"/>
    <dgm:cxn modelId="{65441D31-F9F9-4D90-831A-AAB03F36E013}" type="presParOf" srcId="{7F5DB377-5808-4C34-AB12-8179CDED55D4}" destId="{1EDD265A-B0D3-418C-9628-227849C1CC5B}" srcOrd="0" destOrd="0" presId="urn:microsoft.com/office/officeart/2005/8/layout/lProcess2"/>
    <dgm:cxn modelId="{67DE6675-D2F0-448D-A465-79B752288145}" type="presParOf" srcId="{7F5DB377-5808-4C34-AB12-8179CDED55D4}" destId="{DF22630A-B27F-40F9-B840-8D5A27761BF8}" srcOrd="1" destOrd="0" presId="urn:microsoft.com/office/officeart/2005/8/layout/lProcess2"/>
    <dgm:cxn modelId="{FA4BF708-AA13-428E-95C2-2AB7B8467271}" type="presParOf" srcId="{7F5DB377-5808-4C34-AB12-8179CDED55D4}" destId="{030B9C53-0485-43A9-9A18-266A12CDE1C2}" srcOrd="2" destOrd="0" presId="urn:microsoft.com/office/officeart/2005/8/layout/lProcess2"/>
    <dgm:cxn modelId="{03584AFE-F18B-4A23-8123-929E645A9641}" type="presParOf" srcId="{030B9C53-0485-43A9-9A18-266A12CDE1C2}" destId="{026E7DBB-B02A-4FB7-B8C9-21FE44F234E0}" srcOrd="0" destOrd="0" presId="urn:microsoft.com/office/officeart/2005/8/layout/lProcess2"/>
    <dgm:cxn modelId="{F849333F-1B25-4332-A682-EE726CB5D145}" type="presParOf" srcId="{026E7DBB-B02A-4FB7-B8C9-21FE44F234E0}" destId="{6AB69548-C429-4CA8-AC48-AC95B135146B}" srcOrd="0" destOrd="0" presId="urn:microsoft.com/office/officeart/2005/8/layout/lProcess2"/>
    <dgm:cxn modelId="{28ABB9F9-528C-4A14-9C6A-AA7B5C8EDF67}" type="presParOf" srcId="{026E7DBB-B02A-4FB7-B8C9-21FE44F234E0}" destId="{FE853EEB-01BA-4C5E-9B17-E5B0E137F64B}" srcOrd="1" destOrd="0" presId="urn:microsoft.com/office/officeart/2005/8/layout/lProcess2"/>
    <dgm:cxn modelId="{772B46CF-6AB3-4A5E-A355-E01FC0C5FCB6}" type="presParOf" srcId="{026E7DBB-B02A-4FB7-B8C9-21FE44F234E0}" destId="{8B45AAA5-1E2D-47AE-BFA0-F8EE12C20518}" srcOrd="2" destOrd="0" presId="urn:microsoft.com/office/officeart/2005/8/layout/lProcess2"/>
    <dgm:cxn modelId="{38F4F5DD-026D-49F2-92FA-CD7DB88BF7C0}" type="presParOf" srcId="{026E7DBB-B02A-4FB7-B8C9-21FE44F234E0}" destId="{2ED0564C-8751-461F-9052-E1E7464F4280}" srcOrd="3" destOrd="0" presId="urn:microsoft.com/office/officeart/2005/8/layout/lProcess2"/>
    <dgm:cxn modelId="{DD3242D0-4603-4DB6-A136-D45242059E3F}" type="presParOf" srcId="{026E7DBB-B02A-4FB7-B8C9-21FE44F234E0}" destId="{A96040B2-0FA3-453E-8309-62766439C7AD}" srcOrd="4" destOrd="0" presId="urn:microsoft.com/office/officeart/2005/8/layout/lProcess2"/>
    <dgm:cxn modelId="{23139DCD-A4F0-4A61-A80F-841589540D63}" type="presParOf" srcId="{C819793E-2336-467A-8602-C08F9EF3B3AB}" destId="{D25E4273-1D7C-4BEC-8C67-6F0D64EDD366}" srcOrd="3" destOrd="0" presId="urn:microsoft.com/office/officeart/2005/8/layout/lProcess2"/>
    <dgm:cxn modelId="{1E8377C2-B6D5-4F8E-993E-6AAB5C539E35}" type="presParOf" srcId="{C819793E-2336-467A-8602-C08F9EF3B3AB}" destId="{DBE7A00E-FFED-4121-BD88-48465A7AA298}" srcOrd="4" destOrd="0" presId="urn:microsoft.com/office/officeart/2005/8/layout/lProcess2"/>
    <dgm:cxn modelId="{949D9BDC-65BF-4B29-9081-02D15945F775}" type="presParOf" srcId="{DBE7A00E-FFED-4121-BD88-48465A7AA298}" destId="{8E0D0F74-7DA9-4881-8088-85F30D203772}" srcOrd="0" destOrd="0" presId="urn:microsoft.com/office/officeart/2005/8/layout/lProcess2"/>
    <dgm:cxn modelId="{3DFACAB6-8200-4FAE-A286-3AF5E62FEA6E}" type="presParOf" srcId="{DBE7A00E-FFED-4121-BD88-48465A7AA298}" destId="{261112F2-E00A-405A-A7C3-34519F7F8A11}" srcOrd="1" destOrd="0" presId="urn:microsoft.com/office/officeart/2005/8/layout/lProcess2"/>
    <dgm:cxn modelId="{2C96CF8A-9D28-4F3B-B22A-F0B8E3C59314}" type="presParOf" srcId="{DBE7A00E-FFED-4121-BD88-48465A7AA298}" destId="{0B73969C-AEFE-4E5F-96E4-8D589288356A}" srcOrd="2" destOrd="0" presId="urn:microsoft.com/office/officeart/2005/8/layout/lProcess2"/>
    <dgm:cxn modelId="{56898033-2333-41AB-9835-CFAD757BFC69}" type="presParOf" srcId="{0B73969C-AEFE-4E5F-96E4-8D589288356A}" destId="{558AB427-3896-45A1-936A-1116258785C4}" srcOrd="0" destOrd="0" presId="urn:microsoft.com/office/officeart/2005/8/layout/lProcess2"/>
    <dgm:cxn modelId="{6113AB94-CE74-4089-BEBA-56EE587CEA23}" type="presParOf" srcId="{558AB427-3896-45A1-936A-1116258785C4}" destId="{02272B6D-363D-46C4-A91D-867E76EDFEB1}" srcOrd="0" destOrd="0" presId="urn:microsoft.com/office/officeart/2005/8/layout/lProcess2"/>
    <dgm:cxn modelId="{B5E0CAFD-09F9-4FF6-9552-6582DE6C7073}" type="presParOf" srcId="{C819793E-2336-467A-8602-C08F9EF3B3AB}" destId="{1D82BF6C-4DCA-4A32-A9BB-6551962E38BD}" srcOrd="5" destOrd="0" presId="urn:microsoft.com/office/officeart/2005/8/layout/lProcess2"/>
    <dgm:cxn modelId="{338AD2CE-4C23-40C3-A259-EC1BFC31359C}" type="presParOf" srcId="{C819793E-2336-467A-8602-C08F9EF3B3AB}" destId="{B2E97B75-EB08-4503-9EA4-8E722B1F9365}" srcOrd="6" destOrd="0" presId="urn:microsoft.com/office/officeart/2005/8/layout/lProcess2"/>
    <dgm:cxn modelId="{94D399DA-502C-42C9-B150-899D6E166A5D}" type="presParOf" srcId="{B2E97B75-EB08-4503-9EA4-8E722B1F9365}" destId="{78D24100-9F8E-425F-8D50-F0A8494469BD}" srcOrd="0" destOrd="0" presId="urn:microsoft.com/office/officeart/2005/8/layout/lProcess2"/>
    <dgm:cxn modelId="{B3A4905F-7624-4122-A111-04918D3FE73A}" type="presParOf" srcId="{B2E97B75-EB08-4503-9EA4-8E722B1F9365}" destId="{C8F7B641-2339-422F-AC21-6B3428D7D8E0}" srcOrd="1" destOrd="0" presId="urn:microsoft.com/office/officeart/2005/8/layout/lProcess2"/>
    <dgm:cxn modelId="{04D06F1A-8FAD-4A62-8D63-3B6A3BAEDB5C}" type="presParOf" srcId="{B2E97B75-EB08-4503-9EA4-8E722B1F9365}" destId="{9DC7F60F-6DBE-4C69-9134-0D70D50696ED}" srcOrd="2" destOrd="0" presId="urn:microsoft.com/office/officeart/2005/8/layout/lProcess2"/>
    <dgm:cxn modelId="{335C00FC-5BA9-4C77-B995-19FD665C1547}" type="presParOf" srcId="{9DC7F60F-6DBE-4C69-9134-0D70D50696ED}" destId="{EA28282B-62BC-4D9A-8D85-5392AA44D1A7}" srcOrd="0" destOrd="0" presId="urn:microsoft.com/office/officeart/2005/8/layout/lProcess2"/>
    <dgm:cxn modelId="{7909E5B6-C2FF-4197-B1C4-DFF5FF713904}" type="presParOf" srcId="{EA28282B-62BC-4D9A-8D85-5392AA44D1A7}" destId="{3F735E9C-8742-4893-A622-448F51598F2A}" srcOrd="0" destOrd="0" presId="urn:microsoft.com/office/officeart/2005/8/layout/lProcess2"/>
    <dgm:cxn modelId="{2D7B57B3-9247-48E9-81EC-86E1C49B71AA}" type="presParOf" srcId="{EA28282B-62BC-4D9A-8D85-5392AA44D1A7}" destId="{BCC041F4-F322-42AE-A3E0-C4A5CA541A1C}" srcOrd="1" destOrd="0" presId="urn:microsoft.com/office/officeart/2005/8/layout/lProcess2"/>
    <dgm:cxn modelId="{136AD75F-97CA-4DCF-BA11-CB238513A3D4}" type="presParOf" srcId="{EA28282B-62BC-4D9A-8D85-5392AA44D1A7}" destId="{A0809090-4987-48EB-B2B5-A4B4D165DCAC}" srcOrd="2" destOrd="0" presId="urn:microsoft.com/office/officeart/2005/8/layout/lProcess2"/>
    <dgm:cxn modelId="{9296CEAA-E459-4F27-863D-1C2C15AF97E9}" type="presParOf" srcId="{EA28282B-62BC-4D9A-8D85-5392AA44D1A7}" destId="{4CB7AFED-4EC1-46B2-AFA6-502DA762DE81}" srcOrd="3" destOrd="0" presId="urn:microsoft.com/office/officeart/2005/8/layout/lProcess2"/>
    <dgm:cxn modelId="{DCF5F8CA-E6C9-4EBF-8507-C3866BB5EF5A}" type="presParOf" srcId="{EA28282B-62BC-4D9A-8D85-5392AA44D1A7}" destId="{03EE8395-615E-4F41-A6D0-5D2DBBC99C1A}" srcOrd="4" destOrd="0" presId="urn:microsoft.com/office/officeart/2005/8/layout/lProcess2"/>
    <dgm:cxn modelId="{B0ECF74B-5202-444C-9A1F-C8ADA05E59F9}" type="presParOf" srcId="{EA28282B-62BC-4D9A-8D85-5392AA44D1A7}" destId="{13971B88-A350-4676-83ED-78CA2F088C32}" srcOrd="5" destOrd="0" presId="urn:microsoft.com/office/officeart/2005/8/layout/lProcess2"/>
    <dgm:cxn modelId="{6FC9776C-0F71-4917-B799-A782248F4F5E}" type="presParOf" srcId="{EA28282B-62BC-4D9A-8D85-5392AA44D1A7}" destId="{94B7D7EF-232E-4608-8341-39212B063433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46382C-48F0-49F8-B039-98488E5C7C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AEAE69-2EED-4F9F-AC10-CA46D2985955}">
      <dgm:prSet phldrT="[Text]" custT="1"/>
      <dgm:spPr/>
      <dgm:t>
        <a:bodyPr/>
        <a:lstStyle/>
        <a:p>
          <a:r>
            <a:rPr lang="en-US" sz="1200" dirty="0" smtClean="0"/>
            <a:t>Load RequireJS</a:t>
          </a:r>
          <a:endParaRPr lang="en-US" sz="1200" dirty="0"/>
        </a:p>
      </dgm:t>
    </dgm:pt>
    <dgm:pt modelId="{31471D33-92D7-4A1C-8911-1A2DB67980DB}" type="parTrans" cxnId="{8A1040D0-DBC8-4521-AABE-A21E8D9C04F6}">
      <dgm:prSet/>
      <dgm:spPr/>
      <dgm:t>
        <a:bodyPr/>
        <a:lstStyle/>
        <a:p>
          <a:endParaRPr lang="en-US"/>
        </a:p>
      </dgm:t>
    </dgm:pt>
    <dgm:pt modelId="{D323C091-28D0-46DC-BB33-39AD3F133096}" type="sibTrans" cxnId="{8A1040D0-DBC8-4521-AABE-A21E8D9C04F6}">
      <dgm:prSet custT="1"/>
      <dgm:spPr>
        <a:solidFill>
          <a:srgbClr val="FFFF00"/>
        </a:solidFill>
      </dgm:spPr>
      <dgm:t>
        <a:bodyPr/>
        <a:lstStyle/>
        <a:p>
          <a:endParaRPr lang="en-US" sz="1200"/>
        </a:p>
      </dgm:t>
    </dgm:pt>
    <dgm:pt modelId="{93AF6535-9D69-43CC-9E35-5FEAF384F18B}">
      <dgm:prSet phldrT="[Text]" custT="1"/>
      <dgm:spPr/>
      <dgm:t>
        <a:bodyPr/>
        <a:lstStyle/>
        <a:p>
          <a:r>
            <a:rPr lang="en-US" sz="1200" dirty="0" smtClean="0"/>
            <a:t>Initialize</a:t>
          </a:r>
          <a:endParaRPr lang="en-US" sz="1200" dirty="0"/>
        </a:p>
      </dgm:t>
    </dgm:pt>
    <dgm:pt modelId="{899EB6DD-DE9A-499A-AA35-4230501B507A}" type="parTrans" cxnId="{3871A75A-51BC-4726-85AD-2D2AC0241B50}">
      <dgm:prSet/>
      <dgm:spPr/>
      <dgm:t>
        <a:bodyPr/>
        <a:lstStyle/>
        <a:p>
          <a:endParaRPr lang="en-US"/>
        </a:p>
      </dgm:t>
    </dgm:pt>
    <dgm:pt modelId="{E3166CCF-93E0-4623-9EFE-CBD455D2528E}" type="sibTrans" cxnId="{3871A75A-51BC-4726-85AD-2D2AC0241B50}">
      <dgm:prSet custT="1"/>
      <dgm:spPr>
        <a:solidFill>
          <a:srgbClr val="FFFF00"/>
        </a:solidFill>
      </dgm:spPr>
      <dgm:t>
        <a:bodyPr/>
        <a:lstStyle/>
        <a:p>
          <a:endParaRPr lang="en-US" sz="1200"/>
        </a:p>
      </dgm:t>
    </dgm:pt>
    <dgm:pt modelId="{4594C1DE-773E-4686-A6D4-398681426B4A}">
      <dgm:prSet phldrT="[Text]" custT="1"/>
      <dgm:spPr/>
      <dgm:t>
        <a:bodyPr/>
        <a:lstStyle/>
        <a:p>
          <a:r>
            <a:rPr lang="en-US" sz="1200" dirty="0" smtClean="0"/>
            <a:t>Load Lib</a:t>
          </a:r>
          <a:endParaRPr lang="en-US" sz="1200" dirty="0"/>
        </a:p>
      </dgm:t>
    </dgm:pt>
    <dgm:pt modelId="{7E5D3831-E055-4167-B24B-9229B9F5A4DE}" type="parTrans" cxnId="{7E2908FD-FA1E-4EFC-A453-6891F9B85199}">
      <dgm:prSet/>
      <dgm:spPr/>
      <dgm:t>
        <a:bodyPr/>
        <a:lstStyle/>
        <a:p>
          <a:endParaRPr lang="en-US"/>
        </a:p>
      </dgm:t>
    </dgm:pt>
    <dgm:pt modelId="{AD058A65-42D4-46DC-9C00-2D8D7F089708}" type="sibTrans" cxnId="{7E2908FD-FA1E-4EFC-A453-6891F9B85199}">
      <dgm:prSet custT="1"/>
      <dgm:spPr>
        <a:solidFill>
          <a:srgbClr val="FFFF00"/>
        </a:solidFill>
      </dgm:spPr>
      <dgm:t>
        <a:bodyPr/>
        <a:lstStyle/>
        <a:p>
          <a:endParaRPr lang="en-US" sz="1200"/>
        </a:p>
      </dgm:t>
    </dgm:pt>
    <dgm:pt modelId="{E0BA9B33-3D74-4366-8F52-45322C164F3C}">
      <dgm:prSet phldrT="[Text]" custT="1"/>
      <dgm:spPr/>
      <dgm:t>
        <a:bodyPr/>
        <a:lstStyle/>
        <a:p>
          <a:r>
            <a:rPr lang="en-US" sz="1200" dirty="0" smtClean="0"/>
            <a:t>Load Template</a:t>
          </a:r>
          <a:endParaRPr lang="en-US" sz="1200" dirty="0"/>
        </a:p>
      </dgm:t>
    </dgm:pt>
    <dgm:pt modelId="{771A2935-510A-4D19-9078-3D43DC9C3E2C}" type="parTrans" cxnId="{337F1515-2F49-4396-B20E-D7BFDE8B6D6A}">
      <dgm:prSet/>
      <dgm:spPr/>
      <dgm:t>
        <a:bodyPr/>
        <a:lstStyle/>
        <a:p>
          <a:endParaRPr lang="en-US"/>
        </a:p>
      </dgm:t>
    </dgm:pt>
    <dgm:pt modelId="{77CF68C5-D0FF-4F89-ACAF-29E33E0E8F7E}" type="sibTrans" cxnId="{337F1515-2F49-4396-B20E-D7BFDE8B6D6A}">
      <dgm:prSet custT="1"/>
      <dgm:spPr>
        <a:solidFill>
          <a:srgbClr val="FFFF00"/>
        </a:solidFill>
      </dgm:spPr>
      <dgm:t>
        <a:bodyPr/>
        <a:lstStyle/>
        <a:p>
          <a:endParaRPr lang="en-US" sz="1200"/>
        </a:p>
      </dgm:t>
    </dgm:pt>
    <dgm:pt modelId="{C9205C4A-7DBA-4F88-8257-948E394CE0FB}">
      <dgm:prSet phldrT="[Text]" custT="1"/>
      <dgm:spPr/>
      <dgm:t>
        <a:bodyPr/>
        <a:lstStyle/>
        <a:p>
          <a:r>
            <a:rPr lang="en-US" sz="1200" dirty="0" smtClean="0"/>
            <a:t>Get Data</a:t>
          </a:r>
          <a:endParaRPr lang="en-US" sz="1200" dirty="0"/>
        </a:p>
      </dgm:t>
    </dgm:pt>
    <dgm:pt modelId="{FD3C7014-9470-44FC-B59D-D9B3AB2BE217}" type="parTrans" cxnId="{E66125C9-286B-4632-8D42-C8BBC97B05E0}">
      <dgm:prSet/>
      <dgm:spPr/>
      <dgm:t>
        <a:bodyPr/>
        <a:lstStyle/>
        <a:p>
          <a:endParaRPr lang="en-US"/>
        </a:p>
      </dgm:t>
    </dgm:pt>
    <dgm:pt modelId="{8D34E426-75E8-4D3B-8715-965D351CA4D5}" type="sibTrans" cxnId="{E66125C9-286B-4632-8D42-C8BBC97B05E0}">
      <dgm:prSet custT="1"/>
      <dgm:spPr>
        <a:solidFill>
          <a:srgbClr val="FFFF00"/>
        </a:solidFill>
      </dgm:spPr>
      <dgm:t>
        <a:bodyPr/>
        <a:lstStyle/>
        <a:p>
          <a:endParaRPr lang="en-US" sz="1200"/>
        </a:p>
      </dgm:t>
    </dgm:pt>
    <dgm:pt modelId="{D4131494-9604-471C-95D7-C0959FC75166}">
      <dgm:prSet phldrT="[Text]" custT="1"/>
      <dgm:spPr/>
      <dgm:t>
        <a:bodyPr/>
        <a:lstStyle/>
        <a:p>
          <a:r>
            <a:rPr lang="en-US" sz="1200" dirty="0" smtClean="0"/>
            <a:t>Render View</a:t>
          </a:r>
          <a:endParaRPr lang="en-US" sz="1200" dirty="0"/>
        </a:p>
      </dgm:t>
    </dgm:pt>
    <dgm:pt modelId="{37C2322A-A533-466F-933D-C63BCAE50E9E}" type="parTrans" cxnId="{0D168127-96AB-450E-9F74-E1867C61193D}">
      <dgm:prSet/>
      <dgm:spPr/>
      <dgm:t>
        <a:bodyPr/>
        <a:lstStyle/>
        <a:p>
          <a:endParaRPr lang="en-US"/>
        </a:p>
      </dgm:t>
    </dgm:pt>
    <dgm:pt modelId="{9B0AFD34-855A-4B55-BE9B-07890FA571F3}" type="sibTrans" cxnId="{0D168127-96AB-450E-9F74-E1867C61193D}">
      <dgm:prSet/>
      <dgm:spPr/>
      <dgm:t>
        <a:bodyPr/>
        <a:lstStyle/>
        <a:p>
          <a:endParaRPr lang="en-US"/>
        </a:p>
      </dgm:t>
    </dgm:pt>
    <dgm:pt modelId="{22BDEA16-5EB3-4843-AE0F-F40462FEC31F}">
      <dgm:prSet phldrT="[Text]" custT="1"/>
      <dgm:spPr/>
      <dgm:t>
        <a:bodyPr/>
        <a:lstStyle/>
        <a:p>
          <a:r>
            <a:rPr lang="en-US" sz="1200" dirty="0" smtClean="0"/>
            <a:t>Load</a:t>
          </a:r>
        </a:p>
        <a:p>
          <a:r>
            <a:rPr lang="en-US" sz="1200" dirty="0" smtClean="0"/>
            <a:t>Module </a:t>
          </a:r>
          <a:endParaRPr lang="en-US" sz="1200" dirty="0"/>
        </a:p>
      </dgm:t>
    </dgm:pt>
    <dgm:pt modelId="{3EBE96EB-D382-4D3E-8CA4-689BE2AA6CE6}" type="parTrans" cxnId="{794090BF-54C0-434D-B081-EF50F4B52B74}">
      <dgm:prSet/>
      <dgm:spPr/>
      <dgm:t>
        <a:bodyPr/>
        <a:lstStyle/>
        <a:p>
          <a:endParaRPr lang="en-US"/>
        </a:p>
      </dgm:t>
    </dgm:pt>
    <dgm:pt modelId="{F3282315-527F-4B36-844A-F2831AA748C5}" type="sibTrans" cxnId="{794090BF-54C0-434D-B081-EF50F4B52B74}">
      <dgm:prSet custT="1"/>
      <dgm:spPr>
        <a:solidFill>
          <a:srgbClr val="FFFF00"/>
        </a:solidFill>
      </dgm:spPr>
      <dgm:t>
        <a:bodyPr/>
        <a:lstStyle/>
        <a:p>
          <a:endParaRPr lang="en-US" sz="1200"/>
        </a:p>
      </dgm:t>
    </dgm:pt>
    <dgm:pt modelId="{92D3FABD-6472-4D16-81D0-82A1E6431487}" type="pres">
      <dgm:prSet presAssocID="{8246382C-48F0-49F8-B039-98488E5C7CB7}" presName="Name0" presStyleCnt="0">
        <dgm:presLayoutVars>
          <dgm:dir/>
          <dgm:resizeHandles val="exact"/>
        </dgm:presLayoutVars>
      </dgm:prSet>
      <dgm:spPr/>
    </dgm:pt>
    <dgm:pt modelId="{6CCB44FE-66A7-4F8E-A2AF-19E2665AC547}" type="pres">
      <dgm:prSet presAssocID="{89AEAE69-2EED-4F9F-AC10-CA46D298595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4E6AB-7B0B-4F56-ABD6-08E4BFFF2B5B}" type="pres">
      <dgm:prSet presAssocID="{D323C091-28D0-46DC-BB33-39AD3F133096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FECE326-AD58-48D2-9D72-6FFEE344DD3D}" type="pres">
      <dgm:prSet presAssocID="{D323C091-28D0-46DC-BB33-39AD3F133096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0FAA8F8-3491-4E20-BDA7-967E9309241D}" type="pres">
      <dgm:prSet presAssocID="{93AF6535-9D69-43CC-9E35-5FEAF384F18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CF2A3-BA26-4262-AF0D-16E90DCB64C9}" type="pres">
      <dgm:prSet presAssocID="{E3166CCF-93E0-4623-9EFE-CBD455D2528E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FB6313A-E30B-4791-878F-002ACAED3DBE}" type="pres">
      <dgm:prSet presAssocID="{E3166CCF-93E0-4623-9EFE-CBD455D2528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83B6D524-0CBF-4866-AE5C-96012EE8EA3F}" type="pres">
      <dgm:prSet presAssocID="{4594C1DE-773E-4686-A6D4-398681426B4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AAB6E-4CF9-4E4B-8144-59BAE08923B8}" type="pres">
      <dgm:prSet presAssocID="{AD058A65-42D4-46DC-9C00-2D8D7F08970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82A72C7-8115-4AA3-A2E2-6C1A0E325CC0}" type="pres">
      <dgm:prSet presAssocID="{AD058A65-42D4-46DC-9C00-2D8D7F08970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A52AF2C-359F-4DBF-9659-1EAB26C886A8}" type="pres">
      <dgm:prSet presAssocID="{22BDEA16-5EB3-4843-AE0F-F40462FEC31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F20BE-DF0F-4553-8836-D76B8623FE57}" type="pres">
      <dgm:prSet presAssocID="{F3282315-527F-4B36-844A-F2831AA748C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821127E-DB40-4252-9132-E7B744C0FBA6}" type="pres">
      <dgm:prSet presAssocID="{F3282315-527F-4B36-844A-F2831AA748C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ABBBB8C3-4F8C-4316-B45D-51FA6C65940E}" type="pres">
      <dgm:prSet presAssocID="{E0BA9B33-3D74-4366-8F52-45322C164F3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D20D1-D56A-4CA6-9371-A99DFA395598}" type="pres">
      <dgm:prSet presAssocID="{77CF68C5-D0FF-4F89-ACAF-29E33E0E8F7E}" presName="sibTrans" presStyleLbl="sibTrans2D1" presStyleIdx="4" presStyleCnt="6"/>
      <dgm:spPr/>
      <dgm:t>
        <a:bodyPr/>
        <a:lstStyle/>
        <a:p>
          <a:endParaRPr lang="en-US"/>
        </a:p>
      </dgm:t>
    </dgm:pt>
    <dgm:pt modelId="{9B725681-1ACF-40CE-A268-9C6474556769}" type="pres">
      <dgm:prSet presAssocID="{77CF68C5-D0FF-4F89-ACAF-29E33E0E8F7E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07E3D15-B045-4F58-96A4-76D1F030BAF0}" type="pres">
      <dgm:prSet presAssocID="{C9205C4A-7DBA-4F88-8257-948E394CE0F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C777B-A678-4646-8F86-CE06B1A5FDE2}" type="pres">
      <dgm:prSet presAssocID="{8D34E426-75E8-4D3B-8715-965D351CA4D5}" presName="sibTrans" presStyleLbl="sibTrans2D1" presStyleIdx="5" presStyleCnt="6"/>
      <dgm:spPr/>
      <dgm:t>
        <a:bodyPr/>
        <a:lstStyle/>
        <a:p>
          <a:endParaRPr lang="en-US"/>
        </a:p>
      </dgm:t>
    </dgm:pt>
    <dgm:pt modelId="{0B7D2ED8-EB27-401F-82F1-C8050408A718}" type="pres">
      <dgm:prSet presAssocID="{8D34E426-75E8-4D3B-8715-965D351CA4D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0DC7FDA6-85D7-4D2D-8418-8670F000D369}" type="pres">
      <dgm:prSet presAssocID="{D4131494-9604-471C-95D7-C0959FC7516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FC40C0-BDFA-4653-8F7F-9D01E4CFEAD4}" type="presOf" srcId="{22BDEA16-5EB3-4843-AE0F-F40462FEC31F}" destId="{8A52AF2C-359F-4DBF-9659-1EAB26C886A8}" srcOrd="0" destOrd="0" presId="urn:microsoft.com/office/officeart/2005/8/layout/process1"/>
    <dgm:cxn modelId="{EB0C50CE-2A10-4839-A4E5-4ECF2C9A7621}" type="presOf" srcId="{93AF6535-9D69-43CC-9E35-5FEAF384F18B}" destId="{A0FAA8F8-3491-4E20-BDA7-967E9309241D}" srcOrd="0" destOrd="0" presId="urn:microsoft.com/office/officeart/2005/8/layout/process1"/>
    <dgm:cxn modelId="{13295FFF-15C5-43FC-9F9B-F16BD24A61D8}" type="presOf" srcId="{77CF68C5-D0FF-4F89-ACAF-29E33E0E8F7E}" destId="{436D20D1-D56A-4CA6-9371-A99DFA395598}" srcOrd="0" destOrd="0" presId="urn:microsoft.com/office/officeart/2005/8/layout/process1"/>
    <dgm:cxn modelId="{794090BF-54C0-434D-B081-EF50F4B52B74}" srcId="{8246382C-48F0-49F8-B039-98488E5C7CB7}" destId="{22BDEA16-5EB3-4843-AE0F-F40462FEC31F}" srcOrd="3" destOrd="0" parTransId="{3EBE96EB-D382-4D3E-8CA4-689BE2AA6CE6}" sibTransId="{F3282315-527F-4B36-844A-F2831AA748C5}"/>
    <dgm:cxn modelId="{757ED27A-9C06-4769-BEC2-295DC4E24E97}" type="presOf" srcId="{D4131494-9604-471C-95D7-C0959FC75166}" destId="{0DC7FDA6-85D7-4D2D-8418-8670F000D369}" srcOrd="0" destOrd="0" presId="urn:microsoft.com/office/officeart/2005/8/layout/process1"/>
    <dgm:cxn modelId="{DB63CF39-A170-4C67-A206-57616282A95F}" type="presOf" srcId="{E3166CCF-93E0-4623-9EFE-CBD455D2528E}" destId="{886CF2A3-BA26-4262-AF0D-16E90DCB64C9}" srcOrd="0" destOrd="0" presId="urn:microsoft.com/office/officeart/2005/8/layout/process1"/>
    <dgm:cxn modelId="{CEDBCD7F-DDF5-4697-BAB1-39A64A95A928}" type="presOf" srcId="{4594C1DE-773E-4686-A6D4-398681426B4A}" destId="{83B6D524-0CBF-4866-AE5C-96012EE8EA3F}" srcOrd="0" destOrd="0" presId="urn:microsoft.com/office/officeart/2005/8/layout/process1"/>
    <dgm:cxn modelId="{7E2908FD-FA1E-4EFC-A453-6891F9B85199}" srcId="{8246382C-48F0-49F8-B039-98488E5C7CB7}" destId="{4594C1DE-773E-4686-A6D4-398681426B4A}" srcOrd="2" destOrd="0" parTransId="{7E5D3831-E055-4167-B24B-9229B9F5A4DE}" sibTransId="{AD058A65-42D4-46DC-9C00-2D8D7F089708}"/>
    <dgm:cxn modelId="{279A33F4-B876-4CE1-9305-807569421718}" type="presOf" srcId="{E0BA9B33-3D74-4366-8F52-45322C164F3C}" destId="{ABBBB8C3-4F8C-4316-B45D-51FA6C65940E}" srcOrd="0" destOrd="0" presId="urn:microsoft.com/office/officeart/2005/8/layout/process1"/>
    <dgm:cxn modelId="{40B2FF9B-BBED-415A-8215-B408282A04CB}" type="presOf" srcId="{8D34E426-75E8-4D3B-8715-965D351CA4D5}" destId="{653C777B-A678-4646-8F86-CE06B1A5FDE2}" srcOrd="0" destOrd="0" presId="urn:microsoft.com/office/officeart/2005/8/layout/process1"/>
    <dgm:cxn modelId="{3A91EE45-1107-406C-A696-7C864EE9AE83}" type="presOf" srcId="{77CF68C5-D0FF-4F89-ACAF-29E33E0E8F7E}" destId="{9B725681-1ACF-40CE-A268-9C6474556769}" srcOrd="1" destOrd="0" presId="urn:microsoft.com/office/officeart/2005/8/layout/process1"/>
    <dgm:cxn modelId="{CD3131F5-6F86-46D6-B372-87F58F89F31F}" type="presOf" srcId="{F3282315-527F-4B36-844A-F2831AA748C5}" destId="{D821127E-DB40-4252-9132-E7B744C0FBA6}" srcOrd="1" destOrd="0" presId="urn:microsoft.com/office/officeart/2005/8/layout/process1"/>
    <dgm:cxn modelId="{E2E848F4-5F59-4B4F-BFCB-9EA1808BD6E8}" type="presOf" srcId="{E3166CCF-93E0-4623-9EFE-CBD455D2528E}" destId="{4FB6313A-E30B-4791-878F-002ACAED3DBE}" srcOrd="1" destOrd="0" presId="urn:microsoft.com/office/officeart/2005/8/layout/process1"/>
    <dgm:cxn modelId="{F51127E5-A379-4AAD-A772-576EAFD6AF56}" type="presOf" srcId="{8246382C-48F0-49F8-B039-98488E5C7CB7}" destId="{92D3FABD-6472-4D16-81D0-82A1E6431487}" srcOrd="0" destOrd="0" presId="urn:microsoft.com/office/officeart/2005/8/layout/process1"/>
    <dgm:cxn modelId="{B5AF9781-427C-43A2-9984-55CCA6F9ECAE}" type="presOf" srcId="{89AEAE69-2EED-4F9F-AC10-CA46D2985955}" destId="{6CCB44FE-66A7-4F8E-A2AF-19E2665AC547}" srcOrd="0" destOrd="0" presId="urn:microsoft.com/office/officeart/2005/8/layout/process1"/>
    <dgm:cxn modelId="{A6307A18-49CA-407D-9057-E54E34B55CE4}" type="presOf" srcId="{F3282315-527F-4B36-844A-F2831AA748C5}" destId="{276F20BE-DF0F-4553-8836-D76B8623FE57}" srcOrd="0" destOrd="0" presId="urn:microsoft.com/office/officeart/2005/8/layout/process1"/>
    <dgm:cxn modelId="{337F1515-2F49-4396-B20E-D7BFDE8B6D6A}" srcId="{8246382C-48F0-49F8-B039-98488E5C7CB7}" destId="{E0BA9B33-3D74-4366-8F52-45322C164F3C}" srcOrd="4" destOrd="0" parTransId="{771A2935-510A-4D19-9078-3D43DC9C3E2C}" sibTransId="{77CF68C5-D0FF-4F89-ACAF-29E33E0E8F7E}"/>
    <dgm:cxn modelId="{AD37A3D9-F213-4D1F-AFAE-3C9D6217B962}" type="presOf" srcId="{AD058A65-42D4-46DC-9C00-2D8D7F089708}" destId="{BA1AAB6E-4CF9-4E4B-8144-59BAE08923B8}" srcOrd="0" destOrd="0" presId="urn:microsoft.com/office/officeart/2005/8/layout/process1"/>
    <dgm:cxn modelId="{9858FBF2-277B-41E2-8E54-C5699EB14E0C}" type="presOf" srcId="{C9205C4A-7DBA-4F88-8257-948E394CE0FB}" destId="{E07E3D15-B045-4F58-96A4-76D1F030BAF0}" srcOrd="0" destOrd="0" presId="urn:microsoft.com/office/officeart/2005/8/layout/process1"/>
    <dgm:cxn modelId="{8A1040D0-DBC8-4521-AABE-A21E8D9C04F6}" srcId="{8246382C-48F0-49F8-B039-98488E5C7CB7}" destId="{89AEAE69-2EED-4F9F-AC10-CA46D2985955}" srcOrd="0" destOrd="0" parTransId="{31471D33-92D7-4A1C-8911-1A2DB67980DB}" sibTransId="{D323C091-28D0-46DC-BB33-39AD3F133096}"/>
    <dgm:cxn modelId="{0D168127-96AB-450E-9F74-E1867C61193D}" srcId="{8246382C-48F0-49F8-B039-98488E5C7CB7}" destId="{D4131494-9604-471C-95D7-C0959FC75166}" srcOrd="6" destOrd="0" parTransId="{37C2322A-A533-466F-933D-C63BCAE50E9E}" sibTransId="{9B0AFD34-855A-4B55-BE9B-07890FA571F3}"/>
    <dgm:cxn modelId="{3871A75A-51BC-4726-85AD-2D2AC0241B50}" srcId="{8246382C-48F0-49F8-B039-98488E5C7CB7}" destId="{93AF6535-9D69-43CC-9E35-5FEAF384F18B}" srcOrd="1" destOrd="0" parTransId="{899EB6DD-DE9A-499A-AA35-4230501B507A}" sibTransId="{E3166CCF-93E0-4623-9EFE-CBD455D2528E}"/>
    <dgm:cxn modelId="{E5ECFE90-30E3-4484-8B25-7A0E14FAC50A}" type="presOf" srcId="{D323C091-28D0-46DC-BB33-39AD3F133096}" destId="{AFD4E6AB-7B0B-4F56-ABD6-08E4BFFF2B5B}" srcOrd="0" destOrd="0" presId="urn:microsoft.com/office/officeart/2005/8/layout/process1"/>
    <dgm:cxn modelId="{909D3F3A-94ED-4749-A224-D47762C55E3B}" type="presOf" srcId="{D323C091-28D0-46DC-BB33-39AD3F133096}" destId="{8FECE326-AD58-48D2-9D72-6FFEE344DD3D}" srcOrd="1" destOrd="0" presId="urn:microsoft.com/office/officeart/2005/8/layout/process1"/>
    <dgm:cxn modelId="{B6612BCC-E038-4D27-B532-C6A9BFC36C17}" type="presOf" srcId="{8D34E426-75E8-4D3B-8715-965D351CA4D5}" destId="{0B7D2ED8-EB27-401F-82F1-C8050408A718}" srcOrd="1" destOrd="0" presId="urn:microsoft.com/office/officeart/2005/8/layout/process1"/>
    <dgm:cxn modelId="{E66125C9-286B-4632-8D42-C8BBC97B05E0}" srcId="{8246382C-48F0-49F8-B039-98488E5C7CB7}" destId="{C9205C4A-7DBA-4F88-8257-948E394CE0FB}" srcOrd="5" destOrd="0" parTransId="{FD3C7014-9470-44FC-B59D-D9B3AB2BE217}" sibTransId="{8D34E426-75E8-4D3B-8715-965D351CA4D5}"/>
    <dgm:cxn modelId="{6CBE31A7-5D9F-4566-AA84-2306AC8CE9FD}" type="presOf" srcId="{AD058A65-42D4-46DC-9C00-2D8D7F089708}" destId="{282A72C7-8115-4AA3-A2E2-6C1A0E325CC0}" srcOrd="1" destOrd="0" presId="urn:microsoft.com/office/officeart/2005/8/layout/process1"/>
    <dgm:cxn modelId="{AA77736A-B64B-4441-B6A6-6B9868888374}" type="presParOf" srcId="{92D3FABD-6472-4D16-81D0-82A1E6431487}" destId="{6CCB44FE-66A7-4F8E-A2AF-19E2665AC547}" srcOrd="0" destOrd="0" presId="urn:microsoft.com/office/officeart/2005/8/layout/process1"/>
    <dgm:cxn modelId="{EEC429A6-5010-4F60-96FF-68B1C95C180D}" type="presParOf" srcId="{92D3FABD-6472-4D16-81D0-82A1E6431487}" destId="{AFD4E6AB-7B0B-4F56-ABD6-08E4BFFF2B5B}" srcOrd="1" destOrd="0" presId="urn:microsoft.com/office/officeart/2005/8/layout/process1"/>
    <dgm:cxn modelId="{871C31EC-3C3D-481A-914C-F56B27AA2D35}" type="presParOf" srcId="{AFD4E6AB-7B0B-4F56-ABD6-08E4BFFF2B5B}" destId="{8FECE326-AD58-48D2-9D72-6FFEE344DD3D}" srcOrd="0" destOrd="0" presId="urn:microsoft.com/office/officeart/2005/8/layout/process1"/>
    <dgm:cxn modelId="{CB94D192-40EF-4C8B-96B3-F297FE57FA1A}" type="presParOf" srcId="{92D3FABD-6472-4D16-81D0-82A1E6431487}" destId="{A0FAA8F8-3491-4E20-BDA7-967E9309241D}" srcOrd="2" destOrd="0" presId="urn:microsoft.com/office/officeart/2005/8/layout/process1"/>
    <dgm:cxn modelId="{5320189E-49E2-4FFC-82CC-47BED3362D19}" type="presParOf" srcId="{92D3FABD-6472-4D16-81D0-82A1E6431487}" destId="{886CF2A3-BA26-4262-AF0D-16E90DCB64C9}" srcOrd="3" destOrd="0" presId="urn:microsoft.com/office/officeart/2005/8/layout/process1"/>
    <dgm:cxn modelId="{39605C7B-5942-4CF0-8003-D56321D77EBC}" type="presParOf" srcId="{886CF2A3-BA26-4262-AF0D-16E90DCB64C9}" destId="{4FB6313A-E30B-4791-878F-002ACAED3DBE}" srcOrd="0" destOrd="0" presId="urn:microsoft.com/office/officeart/2005/8/layout/process1"/>
    <dgm:cxn modelId="{479E38C1-80DE-41BC-969D-DC20FF9216DD}" type="presParOf" srcId="{92D3FABD-6472-4D16-81D0-82A1E6431487}" destId="{83B6D524-0CBF-4866-AE5C-96012EE8EA3F}" srcOrd="4" destOrd="0" presId="urn:microsoft.com/office/officeart/2005/8/layout/process1"/>
    <dgm:cxn modelId="{32D9BC5C-BD91-43DF-AFF5-71E5675039E7}" type="presParOf" srcId="{92D3FABD-6472-4D16-81D0-82A1E6431487}" destId="{BA1AAB6E-4CF9-4E4B-8144-59BAE08923B8}" srcOrd="5" destOrd="0" presId="urn:microsoft.com/office/officeart/2005/8/layout/process1"/>
    <dgm:cxn modelId="{8DF7B301-8771-41D4-9063-C67C02519930}" type="presParOf" srcId="{BA1AAB6E-4CF9-4E4B-8144-59BAE08923B8}" destId="{282A72C7-8115-4AA3-A2E2-6C1A0E325CC0}" srcOrd="0" destOrd="0" presId="urn:microsoft.com/office/officeart/2005/8/layout/process1"/>
    <dgm:cxn modelId="{271D538F-B9EA-416E-84F6-95BA217970B3}" type="presParOf" srcId="{92D3FABD-6472-4D16-81D0-82A1E6431487}" destId="{8A52AF2C-359F-4DBF-9659-1EAB26C886A8}" srcOrd="6" destOrd="0" presId="urn:microsoft.com/office/officeart/2005/8/layout/process1"/>
    <dgm:cxn modelId="{A16E5804-E17B-4815-A464-EF08E9CB356D}" type="presParOf" srcId="{92D3FABD-6472-4D16-81D0-82A1E6431487}" destId="{276F20BE-DF0F-4553-8836-D76B8623FE57}" srcOrd="7" destOrd="0" presId="urn:microsoft.com/office/officeart/2005/8/layout/process1"/>
    <dgm:cxn modelId="{BB0D66B7-3DD9-43B6-A9E3-177DDD479937}" type="presParOf" srcId="{276F20BE-DF0F-4553-8836-D76B8623FE57}" destId="{D821127E-DB40-4252-9132-E7B744C0FBA6}" srcOrd="0" destOrd="0" presId="urn:microsoft.com/office/officeart/2005/8/layout/process1"/>
    <dgm:cxn modelId="{B67E9B89-1CA9-40D3-8696-E3D33CB54E46}" type="presParOf" srcId="{92D3FABD-6472-4D16-81D0-82A1E6431487}" destId="{ABBBB8C3-4F8C-4316-B45D-51FA6C65940E}" srcOrd="8" destOrd="0" presId="urn:microsoft.com/office/officeart/2005/8/layout/process1"/>
    <dgm:cxn modelId="{9428E19A-37D0-411C-B4B9-1FFFBDC28353}" type="presParOf" srcId="{92D3FABD-6472-4D16-81D0-82A1E6431487}" destId="{436D20D1-D56A-4CA6-9371-A99DFA395598}" srcOrd="9" destOrd="0" presId="urn:microsoft.com/office/officeart/2005/8/layout/process1"/>
    <dgm:cxn modelId="{C577B46D-3E9A-406D-85B0-744CF499A29D}" type="presParOf" srcId="{436D20D1-D56A-4CA6-9371-A99DFA395598}" destId="{9B725681-1ACF-40CE-A268-9C6474556769}" srcOrd="0" destOrd="0" presId="urn:microsoft.com/office/officeart/2005/8/layout/process1"/>
    <dgm:cxn modelId="{1EBA5077-4E63-4EAB-892E-157679CE7A0C}" type="presParOf" srcId="{92D3FABD-6472-4D16-81D0-82A1E6431487}" destId="{E07E3D15-B045-4F58-96A4-76D1F030BAF0}" srcOrd="10" destOrd="0" presId="urn:microsoft.com/office/officeart/2005/8/layout/process1"/>
    <dgm:cxn modelId="{1C551554-0360-47A0-B612-64B83CF431AC}" type="presParOf" srcId="{92D3FABD-6472-4D16-81D0-82A1E6431487}" destId="{653C777B-A678-4646-8F86-CE06B1A5FDE2}" srcOrd="11" destOrd="0" presId="urn:microsoft.com/office/officeart/2005/8/layout/process1"/>
    <dgm:cxn modelId="{B9A4DA08-F66F-41B4-B043-92217739E5D8}" type="presParOf" srcId="{653C777B-A678-4646-8F86-CE06B1A5FDE2}" destId="{0B7D2ED8-EB27-401F-82F1-C8050408A718}" srcOrd="0" destOrd="0" presId="urn:microsoft.com/office/officeart/2005/8/layout/process1"/>
    <dgm:cxn modelId="{6FA0F027-88AE-4170-993C-7324B940ECD9}" type="presParOf" srcId="{92D3FABD-6472-4D16-81D0-82A1E6431487}" destId="{0DC7FDA6-85D7-4D2D-8418-8670F000D369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AC6A0-3E44-490E-A463-82FAD35A0A8E}">
      <dsp:nvSpPr>
        <dsp:cNvPr id="0" name=""/>
        <dsp:cNvSpPr/>
      </dsp:nvSpPr>
      <dsp:spPr>
        <a:xfrm>
          <a:off x="1587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JS Lib</a:t>
          </a:r>
          <a:endParaRPr lang="en-US" sz="1800" kern="1200" dirty="0"/>
        </a:p>
      </dsp:txBody>
      <dsp:txXfrm>
        <a:off x="25068" y="2115607"/>
        <a:ext cx="1556412" cy="754725"/>
      </dsp:txXfrm>
    </dsp:sp>
    <dsp:sp modelId="{1BC66CCE-C31A-49F3-98D3-71F015FA4319}">
      <dsp:nvSpPr>
        <dsp:cNvPr id="0" name=""/>
        <dsp:cNvSpPr/>
      </dsp:nvSpPr>
      <dsp:spPr>
        <a:xfrm rot="19457599">
          <a:off x="1530725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5891" y="2242739"/>
        <a:ext cx="39491" cy="39491"/>
      </dsp:txXfrm>
    </dsp:sp>
    <dsp:sp modelId="{A2B96BBD-4BE1-4196-8849-7A554BE37955}">
      <dsp:nvSpPr>
        <dsp:cNvPr id="0" name=""/>
        <dsp:cNvSpPr/>
      </dsp:nvSpPr>
      <dsp:spPr>
        <a:xfrm>
          <a:off x="2246312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Core</a:t>
          </a:r>
          <a:endParaRPr lang="en-US" sz="1800" kern="1200" dirty="0"/>
        </a:p>
      </dsp:txBody>
      <dsp:txXfrm>
        <a:off x="2269793" y="1654637"/>
        <a:ext cx="1556412" cy="754725"/>
      </dsp:txXfrm>
    </dsp:sp>
    <dsp:sp modelId="{8F6051F7-C9D3-4BD4-B857-90B83C22B19E}">
      <dsp:nvSpPr>
        <dsp:cNvPr id="0" name=""/>
        <dsp:cNvSpPr/>
      </dsp:nvSpPr>
      <dsp:spPr>
        <a:xfrm rot="17692822">
          <a:off x="3408166" y="1322790"/>
          <a:ext cx="1524392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524392" y="1775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2252" y="1302434"/>
        <a:ext cx="76219" cy="76219"/>
      </dsp:txXfrm>
    </dsp:sp>
    <dsp:sp modelId="{2CF182B6-F49A-474C-B495-7B1B88186968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工厂门户</a:t>
          </a:r>
          <a:endParaRPr lang="en-US" sz="1800" kern="1200" dirty="0"/>
        </a:p>
      </dsp:txBody>
      <dsp:txXfrm>
        <a:off x="4514518" y="271726"/>
        <a:ext cx="1556412" cy="754725"/>
      </dsp:txXfrm>
    </dsp:sp>
    <dsp:sp modelId="{1CA053B7-631A-4837-A9A0-DC9BB100AF65}">
      <dsp:nvSpPr>
        <dsp:cNvPr id="0" name=""/>
        <dsp:cNvSpPr/>
      </dsp:nvSpPr>
      <dsp:spPr>
        <a:xfrm rot="19457599">
          <a:off x="3775450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1781769"/>
        <a:ext cx="39491" cy="39491"/>
      </dsp:txXfrm>
    </dsp:sp>
    <dsp:sp modelId="{FD675B6D-4640-4CFA-A223-57075B4F85DF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供应商门户</a:t>
          </a:r>
          <a:endParaRPr lang="en-US" sz="1800" kern="1200" dirty="0"/>
        </a:p>
      </dsp:txBody>
      <dsp:txXfrm>
        <a:off x="4514518" y="1193666"/>
        <a:ext cx="1556412" cy="754725"/>
      </dsp:txXfrm>
    </dsp:sp>
    <dsp:sp modelId="{A54BF1EC-7AAE-4194-A0CE-095CF0B35748}">
      <dsp:nvSpPr>
        <dsp:cNvPr id="0" name=""/>
        <dsp:cNvSpPr/>
      </dsp:nvSpPr>
      <dsp:spPr>
        <a:xfrm rot="2142401">
          <a:off x="3775450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2242739"/>
        <a:ext cx="39491" cy="39491"/>
      </dsp:txXfrm>
    </dsp:sp>
    <dsp:sp modelId="{BD782D9F-5392-4A61-B98A-FE4C1A4C615C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终端门户</a:t>
          </a:r>
          <a:endParaRPr lang="en-US" sz="1600" kern="1200" dirty="0"/>
        </a:p>
      </dsp:txBody>
      <dsp:txXfrm>
        <a:off x="4514518" y="2115607"/>
        <a:ext cx="1556412" cy="754725"/>
      </dsp:txXfrm>
    </dsp:sp>
    <dsp:sp modelId="{76BA4AB1-30F8-4F01-8F2E-4FB1FA1ED1FB}">
      <dsp:nvSpPr>
        <dsp:cNvPr id="0" name=""/>
        <dsp:cNvSpPr/>
      </dsp:nvSpPr>
      <dsp:spPr>
        <a:xfrm rot="3907178">
          <a:off x="3408166" y="2705701"/>
          <a:ext cx="1524392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524392" y="1775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2252" y="2685345"/>
        <a:ext cx="76219" cy="76219"/>
      </dsp:txXfrm>
    </dsp:sp>
    <dsp:sp modelId="{55604296-B0A0-4F5C-8B1F-A503F66483B0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系统管理后台</a:t>
          </a:r>
          <a:endParaRPr lang="en-US" sz="1600" kern="1200" dirty="0"/>
        </a:p>
      </dsp:txBody>
      <dsp:txXfrm>
        <a:off x="4514518" y="3037548"/>
        <a:ext cx="1556412" cy="754725"/>
      </dsp:txXfrm>
    </dsp:sp>
    <dsp:sp modelId="{325648F3-859C-47F1-86FA-C1AB0168C329}">
      <dsp:nvSpPr>
        <dsp:cNvPr id="0" name=""/>
        <dsp:cNvSpPr/>
      </dsp:nvSpPr>
      <dsp:spPr>
        <a:xfrm rot="2142401">
          <a:off x="1530725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5891" y="2703709"/>
        <a:ext cx="39491" cy="39491"/>
      </dsp:txXfrm>
    </dsp:sp>
    <dsp:sp modelId="{7C317B51-34E0-4C01-95B1-12822A19037E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Common</a:t>
          </a:r>
          <a:endParaRPr lang="en-US" sz="1800" kern="1200" dirty="0"/>
        </a:p>
      </dsp:txBody>
      <dsp:txXfrm>
        <a:off x="2269793" y="2576577"/>
        <a:ext cx="1556412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3734B-8188-4D49-84BF-66082958F8D3}">
      <dsp:nvSpPr>
        <dsp:cNvPr id="0" name=""/>
        <dsp:cNvSpPr/>
      </dsp:nvSpPr>
      <dsp:spPr>
        <a:xfrm>
          <a:off x="1469" y="0"/>
          <a:ext cx="1442144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JavaScript</a:t>
          </a:r>
          <a:endParaRPr lang="en-US" sz="2100" kern="1200" dirty="0"/>
        </a:p>
      </dsp:txBody>
      <dsp:txXfrm>
        <a:off x="1469" y="0"/>
        <a:ext cx="1442144" cy="1219200"/>
      </dsp:txXfrm>
    </dsp:sp>
    <dsp:sp modelId="{9B2A5C6E-654B-4190-84C6-AC90DEE46E11}">
      <dsp:nvSpPr>
        <dsp:cNvPr id="0" name=""/>
        <dsp:cNvSpPr/>
      </dsp:nvSpPr>
      <dsp:spPr>
        <a:xfrm>
          <a:off x="149681" y="1220649"/>
          <a:ext cx="1145720" cy="507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RequireJS</a:t>
          </a:r>
          <a:endParaRPr lang="en-US" sz="1300" kern="1200" dirty="0"/>
        </a:p>
      </dsp:txBody>
      <dsp:txXfrm>
        <a:off x="164531" y="1235499"/>
        <a:ext cx="1116020" cy="477328"/>
      </dsp:txXfrm>
    </dsp:sp>
    <dsp:sp modelId="{2836602C-A338-47AD-A718-B5A1BED54F40}">
      <dsp:nvSpPr>
        <dsp:cNvPr id="0" name=""/>
        <dsp:cNvSpPr/>
      </dsp:nvSpPr>
      <dsp:spPr>
        <a:xfrm>
          <a:off x="149681" y="1906271"/>
          <a:ext cx="1145720" cy="531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jQuery</a:t>
          </a:r>
          <a:endParaRPr lang="en-US" sz="1300" kern="1200" dirty="0"/>
        </a:p>
      </dsp:txBody>
      <dsp:txXfrm>
        <a:off x="165262" y="1921852"/>
        <a:ext cx="1114558" cy="500801"/>
      </dsp:txXfrm>
    </dsp:sp>
    <dsp:sp modelId="{CBAFC418-A615-4FE6-A2AF-C4794970F231}">
      <dsp:nvSpPr>
        <dsp:cNvPr id="0" name=""/>
        <dsp:cNvSpPr/>
      </dsp:nvSpPr>
      <dsp:spPr>
        <a:xfrm>
          <a:off x="149681" y="2616829"/>
          <a:ext cx="1145720" cy="531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jQuery UI</a:t>
          </a:r>
          <a:endParaRPr lang="en-US" sz="1300" kern="1200" dirty="0"/>
        </a:p>
      </dsp:txBody>
      <dsp:txXfrm>
        <a:off x="165262" y="2632410"/>
        <a:ext cx="1114558" cy="500801"/>
      </dsp:txXfrm>
    </dsp:sp>
    <dsp:sp modelId="{6D736D82-3F84-4A08-9636-2E89B12E9933}">
      <dsp:nvSpPr>
        <dsp:cNvPr id="0" name=""/>
        <dsp:cNvSpPr/>
      </dsp:nvSpPr>
      <dsp:spPr>
        <a:xfrm>
          <a:off x="149681" y="3327386"/>
          <a:ext cx="1145720" cy="531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Bootstrap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JS</a:t>
          </a:r>
          <a:endParaRPr lang="en-US" sz="1300" kern="1200" dirty="0"/>
        </a:p>
      </dsp:txBody>
      <dsp:txXfrm>
        <a:off x="165262" y="3342967"/>
        <a:ext cx="1114558" cy="500801"/>
      </dsp:txXfrm>
    </dsp:sp>
    <dsp:sp modelId="{1EDD265A-B0D3-418C-9628-227849C1CC5B}">
      <dsp:nvSpPr>
        <dsp:cNvPr id="0" name=""/>
        <dsp:cNvSpPr/>
      </dsp:nvSpPr>
      <dsp:spPr>
        <a:xfrm>
          <a:off x="1551775" y="0"/>
          <a:ext cx="1442144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CSS</a:t>
          </a:r>
          <a:endParaRPr lang="en-US" sz="2100" kern="1200" dirty="0"/>
        </a:p>
      </dsp:txBody>
      <dsp:txXfrm>
        <a:off x="1551775" y="0"/>
        <a:ext cx="1442144" cy="1219200"/>
      </dsp:txXfrm>
    </dsp:sp>
    <dsp:sp modelId="{6AB69548-C429-4CA8-AC48-AC95B135146B}">
      <dsp:nvSpPr>
        <dsp:cNvPr id="0" name=""/>
        <dsp:cNvSpPr/>
      </dsp:nvSpPr>
      <dsp:spPr>
        <a:xfrm>
          <a:off x="1695989" y="1219547"/>
          <a:ext cx="1153715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Bootstrap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CSS</a:t>
          </a:r>
          <a:endParaRPr lang="en-US" sz="1300" kern="1200" dirty="0"/>
        </a:p>
      </dsp:txBody>
      <dsp:txXfrm>
        <a:off x="1719374" y="1242932"/>
        <a:ext cx="1106945" cy="751643"/>
      </dsp:txXfrm>
    </dsp:sp>
    <dsp:sp modelId="{8B45AAA5-1E2D-47AE-BFA0-F8EE12C20518}">
      <dsp:nvSpPr>
        <dsp:cNvPr id="0" name=""/>
        <dsp:cNvSpPr/>
      </dsp:nvSpPr>
      <dsp:spPr>
        <a:xfrm>
          <a:off x="1695989" y="2140793"/>
          <a:ext cx="1153715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SASS</a:t>
          </a:r>
          <a:endParaRPr lang="en-US" sz="1300" kern="1200" dirty="0"/>
        </a:p>
      </dsp:txBody>
      <dsp:txXfrm>
        <a:off x="1719374" y="2164178"/>
        <a:ext cx="1106945" cy="751643"/>
      </dsp:txXfrm>
    </dsp:sp>
    <dsp:sp modelId="{A96040B2-0FA3-453E-8309-62766439C7AD}">
      <dsp:nvSpPr>
        <dsp:cNvPr id="0" name=""/>
        <dsp:cNvSpPr/>
      </dsp:nvSpPr>
      <dsp:spPr>
        <a:xfrm>
          <a:off x="1695989" y="3062039"/>
          <a:ext cx="1153715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Fontawesome</a:t>
          </a:r>
          <a:endParaRPr lang="en-US" sz="1300" kern="1200" dirty="0"/>
        </a:p>
      </dsp:txBody>
      <dsp:txXfrm>
        <a:off x="1719374" y="3085424"/>
        <a:ext cx="1106945" cy="751643"/>
      </dsp:txXfrm>
    </dsp:sp>
    <dsp:sp modelId="{8E0D0F74-7DA9-4881-8088-85F30D203772}">
      <dsp:nvSpPr>
        <dsp:cNvPr id="0" name=""/>
        <dsp:cNvSpPr/>
      </dsp:nvSpPr>
      <dsp:spPr>
        <a:xfrm>
          <a:off x="3102080" y="0"/>
          <a:ext cx="1442144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Template</a:t>
          </a:r>
          <a:endParaRPr lang="en-US" sz="2100" kern="1200" dirty="0"/>
        </a:p>
      </dsp:txBody>
      <dsp:txXfrm>
        <a:off x="3102080" y="0"/>
        <a:ext cx="1442144" cy="1219200"/>
      </dsp:txXfrm>
    </dsp:sp>
    <dsp:sp modelId="{02272B6D-363D-46C4-A91D-867E76EDFEB1}">
      <dsp:nvSpPr>
        <dsp:cNvPr id="0" name=""/>
        <dsp:cNvSpPr/>
      </dsp:nvSpPr>
      <dsp:spPr>
        <a:xfrm>
          <a:off x="3246294" y="1219200"/>
          <a:ext cx="1153715" cy="264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JsRender</a:t>
          </a:r>
          <a:endParaRPr lang="en-US" sz="1300" kern="1200" dirty="0"/>
        </a:p>
      </dsp:txBody>
      <dsp:txXfrm>
        <a:off x="3280085" y="1252991"/>
        <a:ext cx="1086133" cy="2574018"/>
      </dsp:txXfrm>
    </dsp:sp>
    <dsp:sp modelId="{78D24100-9F8E-425F-8D50-F0A8494469BD}">
      <dsp:nvSpPr>
        <dsp:cNvPr id="0" name=""/>
        <dsp:cNvSpPr/>
      </dsp:nvSpPr>
      <dsp:spPr>
        <a:xfrm>
          <a:off x="4652385" y="0"/>
          <a:ext cx="1442144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</a:t>
          </a:r>
          <a:endParaRPr lang="en-US" sz="2100" kern="1200" dirty="0"/>
        </a:p>
      </dsp:txBody>
      <dsp:txXfrm>
        <a:off x="4652385" y="0"/>
        <a:ext cx="1442144" cy="1219200"/>
      </dsp:txXfrm>
    </dsp:sp>
    <dsp:sp modelId="{3F735E9C-8742-4893-A622-448F51598F2A}">
      <dsp:nvSpPr>
        <dsp:cNvPr id="0" name=""/>
        <dsp:cNvSpPr/>
      </dsp:nvSpPr>
      <dsp:spPr>
        <a:xfrm>
          <a:off x="4796600" y="1219299"/>
          <a:ext cx="1153715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Node</a:t>
          </a:r>
          <a:endParaRPr lang="en-US" sz="1300" kern="1200" dirty="0"/>
        </a:p>
      </dsp:txBody>
      <dsp:txXfrm>
        <a:off x="4813940" y="1236639"/>
        <a:ext cx="1119035" cy="557358"/>
      </dsp:txXfrm>
    </dsp:sp>
    <dsp:sp modelId="{A0809090-4987-48EB-B2B5-A4B4D165DCAC}">
      <dsp:nvSpPr>
        <dsp:cNvPr id="0" name=""/>
        <dsp:cNvSpPr/>
      </dsp:nvSpPr>
      <dsp:spPr>
        <a:xfrm>
          <a:off x="4796600" y="1902420"/>
          <a:ext cx="1153715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JsHint</a:t>
          </a:r>
          <a:endParaRPr lang="en-US" sz="1300" kern="1200" dirty="0"/>
        </a:p>
      </dsp:txBody>
      <dsp:txXfrm>
        <a:off x="4813940" y="1919760"/>
        <a:ext cx="1119035" cy="557358"/>
      </dsp:txXfrm>
    </dsp:sp>
    <dsp:sp modelId="{03EE8395-615E-4F41-A6D0-5D2DBBC99C1A}">
      <dsp:nvSpPr>
        <dsp:cNvPr id="0" name=""/>
        <dsp:cNvSpPr/>
      </dsp:nvSpPr>
      <dsp:spPr>
        <a:xfrm>
          <a:off x="4796600" y="2585541"/>
          <a:ext cx="1153715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Uglifyjs</a:t>
          </a:r>
          <a:endParaRPr lang="en-US" sz="1300" kern="1200" dirty="0"/>
        </a:p>
      </dsp:txBody>
      <dsp:txXfrm>
        <a:off x="4813940" y="2602881"/>
        <a:ext cx="1119035" cy="557358"/>
      </dsp:txXfrm>
    </dsp:sp>
    <dsp:sp modelId="{94B7D7EF-232E-4608-8341-39212B063433}">
      <dsp:nvSpPr>
        <dsp:cNvPr id="0" name=""/>
        <dsp:cNvSpPr/>
      </dsp:nvSpPr>
      <dsp:spPr>
        <a:xfrm>
          <a:off x="4796600" y="3268662"/>
          <a:ext cx="1153715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Yulp</a:t>
          </a:r>
          <a:endParaRPr lang="en-US" sz="1300" kern="1200" dirty="0"/>
        </a:p>
      </dsp:txBody>
      <dsp:txXfrm>
        <a:off x="4813940" y="3286002"/>
        <a:ext cx="1119035" cy="557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B44FE-66A7-4F8E-A2AF-19E2665AC547}">
      <dsp:nvSpPr>
        <dsp:cNvPr id="0" name=""/>
        <dsp:cNvSpPr/>
      </dsp:nvSpPr>
      <dsp:spPr>
        <a:xfrm>
          <a:off x="2438" y="1932717"/>
          <a:ext cx="923608" cy="554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 RequireJS</a:t>
          </a:r>
          <a:endParaRPr lang="en-US" sz="1200" kern="1200" dirty="0"/>
        </a:p>
      </dsp:txBody>
      <dsp:txXfrm>
        <a:off x="18669" y="1948948"/>
        <a:ext cx="891146" cy="521703"/>
      </dsp:txXfrm>
    </dsp:sp>
    <dsp:sp modelId="{AFD4E6AB-7B0B-4F56-ABD6-08E4BFFF2B5B}">
      <dsp:nvSpPr>
        <dsp:cNvPr id="0" name=""/>
        <dsp:cNvSpPr/>
      </dsp:nvSpPr>
      <dsp:spPr>
        <a:xfrm>
          <a:off x="1018408" y="20952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018408" y="2141083"/>
        <a:ext cx="137064" cy="137432"/>
      </dsp:txXfrm>
    </dsp:sp>
    <dsp:sp modelId="{A0FAA8F8-3491-4E20-BDA7-967E9309241D}">
      <dsp:nvSpPr>
        <dsp:cNvPr id="0" name=""/>
        <dsp:cNvSpPr/>
      </dsp:nvSpPr>
      <dsp:spPr>
        <a:xfrm>
          <a:off x="1295491" y="1932717"/>
          <a:ext cx="923608" cy="554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Initialize</a:t>
          </a:r>
          <a:endParaRPr lang="en-US" sz="1200" kern="1200" dirty="0"/>
        </a:p>
      </dsp:txBody>
      <dsp:txXfrm>
        <a:off x="1311722" y="1948948"/>
        <a:ext cx="891146" cy="521703"/>
      </dsp:txXfrm>
    </dsp:sp>
    <dsp:sp modelId="{886CF2A3-BA26-4262-AF0D-16E90DCB64C9}">
      <dsp:nvSpPr>
        <dsp:cNvPr id="0" name=""/>
        <dsp:cNvSpPr/>
      </dsp:nvSpPr>
      <dsp:spPr>
        <a:xfrm>
          <a:off x="2311460" y="20952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11460" y="2141083"/>
        <a:ext cx="137064" cy="137432"/>
      </dsp:txXfrm>
    </dsp:sp>
    <dsp:sp modelId="{83B6D524-0CBF-4866-AE5C-96012EE8EA3F}">
      <dsp:nvSpPr>
        <dsp:cNvPr id="0" name=""/>
        <dsp:cNvSpPr/>
      </dsp:nvSpPr>
      <dsp:spPr>
        <a:xfrm>
          <a:off x="2588543" y="1932717"/>
          <a:ext cx="923608" cy="554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 Lib</a:t>
          </a:r>
          <a:endParaRPr lang="en-US" sz="1200" kern="1200" dirty="0"/>
        </a:p>
      </dsp:txBody>
      <dsp:txXfrm>
        <a:off x="2604774" y="1948948"/>
        <a:ext cx="891146" cy="521703"/>
      </dsp:txXfrm>
    </dsp:sp>
    <dsp:sp modelId="{BA1AAB6E-4CF9-4E4B-8144-59BAE08923B8}">
      <dsp:nvSpPr>
        <dsp:cNvPr id="0" name=""/>
        <dsp:cNvSpPr/>
      </dsp:nvSpPr>
      <dsp:spPr>
        <a:xfrm>
          <a:off x="3604513" y="20952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04513" y="2141083"/>
        <a:ext cx="137064" cy="137432"/>
      </dsp:txXfrm>
    </dsp:sp>
    <dsp:sp modelId="{8A52AF2C-359F-4DBF-9659-1EAB26C886A8}">
      <dsp:nvSpPr>
        <dsp:cNvPr id="0" name=""/>
        <dsp:cNvSpPr/>
      </dsp:nvSpPr>
      <dsp:spPr>
        <a:xfrm>
          <a:off x="3881595" y="1932717"/>
          <a:ext cx="923608" cy="554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Module </a:t>
          </a:r>
          <a:endParaRPr lang="en-US" sz="1200" kern="1200" dirty="0"/>
        </a:p>
      </dsp:txBody>
      <dsp:txXfrm>
        <a:off x="3897826" y="1948948"/>
        <a:ext cx="891146" cy="521703"/>
      </dsp:txXfrm>
    </dsp:sp>
    <dsp:sp modelId="{276F20BE-DF0F-4553-8836-D76B8623FE57}">
      <dsp:nvSpPr>
        <dsp:cNvPr id="0" name=""/>
        <dsp:cNvSpPr/>
      </dsp:nvSpPr>
      <dsp:spPr>
        <a:xfrm>
          <a:off x="4897565" y="20952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97565" y="2141083"/>
        <a:ext cx="137064" cy="137432"/>
      </dsp:txXfrm>
    </dsp:sp>
    <dsp:sp modelId="{ABBBB8C3-4F8C-4316-B45D-51FA6C65940E}">
      <dsp:nvSpPr>
        <dsp:cNvPr id="0" name=""/>
        <dsp:cNvSpPr/>
      </dsp:nvSpPr>
      <dsp:spPr>
        <a:xfrm>
          <a:off x="5174647" y="1932717"/>
          <a:ext cx="923608" cy="554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 Template</a:t>
          </a:r>
          <a:endParaRPr lang="en-US" sz="1200" kern="1200" dirty="0"/>
        </a:p>
      </dsp:txBody>
      <dsp:txXfrm>
        <a:off x="5190878" y="1948948"/>
        <a:ext cx="891146" cy="521703"/>
      </dsp:txXfrm>
    </dsp:sp>
    <dsp:sp modelId="{436D20D1-D56A-4CA6-9371-A99DFA395598}">
      <dsp:nvSpPr>
        <dsp:cNvPr id="0" name=""/>
        <dsp:cNvSpPr/>
      </dsp:nvSpPr>
      <dsp:spPr>
        <a:xfrm>
          <a:off x="6190617" y="20952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190617" y="2141083"/>
        <a:ext cx="137064" cy="137432"/>
      </dsp:txXfrm>
    </dsp:sp>
    <dsp:sp modelId="{E07E3D15-B045-4F58-96A4-76D1F030BAF0}">
      <dsp:nvSpPr>
        <dsp:cNvPr id="0" name=""/>
        <dsp:cNvSpPr/>
      </dsp:nvSpPr>
      <dsp:spPr>
        <a:xfrm>
          <a:off x="6467700" y="1932717"/>
          <a:ext cx="923608" cy="554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Get Data</a:t>
          </a:r>
          <a:endParaRPr lang="en-US" sz="1200" kern="1200" dirty="0"/>
        </a:p>
      </dsp:txBody>
      <dsp:txXfrm>
        <a:off x="6483931" y="1948948"/>
        <a:ext cx="891146" cy="521703"/>
      </dsp:txXfrm>
    </dsp:sp>
    <dsp:sp modelId="{653C777B-A678-4646-8F86-CE06B1A5FDE2}">
      <dsp:nvSpPr>
        <dsp:cNvPr id="0" name=""/>
        <dsp:cNvSpPr/>
      </dsp:nvSpPr>
      <dsp:spPr>
        <a:xfrm>
          <a:off x="7483669" y="20952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483669" y="2141083"/>
        <a:ext cx="137064" cy="137432"/>
      </dsp:txXfrm>
    </dsp:sp>
    <dsp:sp modelId="{0DC7FDA6-85D7-4D2D-8418-8670F000D369}">
      <dsp:nvSpPr>
        <dsp:cNvPr id="0" name=""/>
        <dsp:cNvSpPr/>
      </dsp:nvSpPr>
      <dsp:spPr>
        <a:xfrm>
          <a:off x="7760752" y="1932717"/>
          <a:ext cx="923608" cy="554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Render View</a:t>
          </a:r>
          <a:endParaRPr lang="en-US" sz="1200" kern="1200" dirty="0"/>
        </a:p>
      </dsp:txBody>
      <dsp:txXfrm>
        <a:off x="7776983" y="1948948"/>
        <a:ext cx="891146" cy="521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1A56-A099-4CF5-B40E-9B1414E99B91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AF4C542-48C7-4F26-9805-423AD638AD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417AB-A4FB-4684-8821-B01A48A2E38A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78ACD-2116-49B6-8753-B7002C1ED3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4B842-36DC-4C0D-A66D-A5ACE2906B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033D5-0642-4441-8579-4D1363BB7C44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8CE43-E40C-4697-B2CA-115C0A1AE8AA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600C6-BFA2-4266-845A-321A30017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6C09-509F-4A54-93F1-0B9DD5730FAA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9E25CF0-F148-423E-BF8B-9E05A5E844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9F500-B4A6-44D9-81F0-D583C4B915EB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7880D-7CFF-4536-8013-8C4D1254C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BE1FC-00D3-4B12-937B-9E6A8DC4A710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AF3A543-2893-4542-A258-F227F13D6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02CA-A555-4E58-BF0A-A6318C4761C3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A0323-3974-4656-B085-F7B1EF020D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438C-3B05-4EFB-97F9-4506310A1DF1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254C1A-AA0A-4E4A-BDCD-B337C68CD9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8FB093E-1AB3-4033-84CB-2587AF9C1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8533C-B8FD-4C50-A7BB-05F1946F74A8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ACE21-9FDA-4465-88BE-2ED0C24C63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3FF41-EF6A-45A5-A0F6-604F8F581E0E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61368E5-22AB-49A5-9A4F-F1A3B4A06198}" type="datetimeFigureOut">
              <a:rPr lang="en-US" smtClean="0"/>
              <a:pPr>
                <a:defRPr/>
              </a:pPr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98896D-5EFA-46E0-A87C-E5106287F6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4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htmlcssguide.xml" TargetMode="External"/><Relationship Id="rId2" Type="http://schemas.openxmlformats.org/officeDocument/2006/relationships/hyperlink" Target="http://google-styleguide.googlecode.com/svn/trunk/javascriptguide.x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endParaRPr lang="en-US" sz="3200" dirty="0" smtClean="0"/>
          </a:p>
          <a:p>
            <a:pPr algn="ctr">
              <a:buFont typeface="Wingdings 2" pitchFamily="18" charset="2"/>
              <a:buNone/>
            </a:pPr>
            <a:endParaRPr lang="en-US" sz="2800" b="1" dirty="0" smtClean="0"/>
          </a:p>
          <a:p>
            <a:pPr algn="ctr">
              <a:buFont typeface="Wingdings 2" pitchFamily="18" charset="2"/>
              <a:buNone/>
            </a:pPr>
            <a:endParaRPr lang="en-US" sz="2800" b="1" dirty="0" smtClean="0"/>
          </a:p>
          <a:p>
            <a:pPr algn="ctr">
              <a:buFont typeface="Wingdings 2" pitchFamily="18" charset="2"/>
              <a:buNone/>
            </a:pPr>
            <a:endParaRPr lang="en-US" sz="2800" b="1" dirty="0" smtClean="0"/>
          </a:p>
          <a:p>
            <a:pPr algn="ctr">
              <a:buFont typeface="Wingdings 2" pitchFamily="18" charset="2"/>
              <a:buNone/>
            </a:pPr>
            <a:r>
              <a:rPr lang="zh-CN" altLang="en-US" sz="2800" b="1" dirty="0" smtClean="0"/>
              <a:t>米卡会前端框架设计</a:t>
            </a:r>
            <a:endParaRPr lang="en-US" altLang="zh-CN" sz="2800" b="1" dirty="0" smtClean="0"/>
          </a:p>
          <a:p>
            <a:pPr algn="ctr">
              <a:buFont typeface="Wingdings 2" pitchFamily="18" charset="2"/>
              <a:buNone/>
            </a:pPr>
            <a:endParaRPr lang="en-US" sz="2800" b="1" dirty="0"/>
          </a:p>
          <a:p>
            <a:pPr algn="ctr">
              <a:buFont typeface="Wingdings 2" pitchFamily="18" charset="2"/>
              <a:buNone/>
            </a:pPr>
            <a:endParaRPr lang="en-US" sz="2800" b="1" dirty="0" smtClean="0"/>
          </a:p>
          <a:p>
            <a:pPr algn="ctr">
              <a:buFont typeface="Wingdings 2" pitchFamily="18" charset="2"/>
              <a:buNone/>
            </a:pPr>
            <a:r>
              <a:rPr lang="en-US" altLang="zh-CN" sz="2800" b="1" dirty="0"/>
              <a:t>Flynn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375025" y="1828800"/>
            <a:ext cx="2190750" cy="47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Engine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4700" y="2971800"/>
            <a:ext cx="754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6300" y="3805237"/>
            <a:ext cx="97155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19800" y="3818995"/>
            <a:ext cx="1032933" cy="53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718050" y="3804708"/>
            <a:ext cx="1066800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Menu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397250" y="3804708"/>
            <a:ext cx="1035050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Footer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100793" y="3804707"/>
            <a:ext cx="1008591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Header</a:t>
            </a:r>
            <a:endParaRPr lang="en-US" sz="1600" dirty="0"/>
          </a:p>
        </p:txBody>
      </p:sp>
      <p:sp>
        <p:nvSpPr>
          <p:cNvPr id="5" name="Down Arrow 4"/>
          <p:cNvSpPr/>
          <p:nvPr/>
        </p:nvSpPr>
        <p:spPr>
          <a:xfrm>
            <a:off x="4337050" y="2514600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6361642" y="3410382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5099050" y="3383552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3762375" y="3379630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2461684" y="3396937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1172633" y="3404346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05133" y="3818995"/>
            <a:ext cx="1032933" cy="53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</a:t>
            </a:r>
            <a:endParaRPr lang="en-US" sz="1600" dirty="0"/>
          </a:p>
        </p:txBody>
      </p:sp>
      <p:sp>
        <p:nvSpPr>
          <p:cNvPr id="53" name="Down Arrow 52"/>
          <p:cNvSpPr/>
          <p:nvPr/>
        </p:nvSpPr>
        <p:spPr>
          <a:xfrm>
            <a:off x="7569199" y="3424200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94293" y="4979830"/>
            <a:ext cx="97155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</a:p>
          <a:p>
            <a:pPr algn="ctr"/>
            <a:r>
              <a:rPr lang="en-US" sz="1600" dirty="0" smtClean="0"/>
              <a:t>View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6037793" y="4993588"/>
            <a:ext cx="1032933" cy="53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</a:t>
            </a:r>
          </a:p>
          <a:p>
            <a:pPr algn="ctr"/>
            <a:r>
              <a:rPr lang="en-US" sz="1600" dirty="0" smtClean="0"/>
              <a:t>View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4736043" y="4979301"/>
            <a:ext cx="1066800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Menu</a:t>
            </a:r>
          </a:p>
          <a:p>
            <a:pPr algn="ctr"/>
            <a:r>
              <a:rPr lang="en-US" sz="1600" dirty="0" smtClean="0"/>
              <a:t>View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415243" y="4979301"/>
            <a:ext cx="1035050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Footer</a:t>
            </a:r>
          </a:p>
          <a:p>
            <a:pPr algn="ctr"/>
            <a:r>
              <a:rPr lang="en-US" sz="1600" dirty="0" smtClean="0"/>
              <a:t>View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2118786" y="4979300"/>
            <a:ext cx="1008591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Header</a:t>
            </a:r>
          </a:p>
          <a:p>
            <a:pPr algn="ctr"/>
            <a:r>
              <a:rPr lang="en-US" sz="1600" dirty="0" smtClean="0"/>
              <a:t>View</a:t>
            </a:r>
            <a:endParaRPr lang="en-US" sz="1600" dirty="0"/>
          </a:p>
        </p:txBody>
      </p:sp>
      <p:sp>
        <p:nvSpPr>
          <p:cNvPr id="59" name="Down Arrow 58"/>
          <p:cNvSpPr/>
          <p:nvPr/>
        </p:nvSpPr>
        <p:spPr>
          <a:xfrm>
            <a:off x="6379635" y="4584975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2479677" y="4571530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1190626" y="4578939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223126" y="4993588"/>
            <a:ext cx="1032933" cy="53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</a:t>
            </a:r>
            <a:br>
              <a:rPr lang="en-US" sz="1600" dirty="0" smtClean="0"/>
            </a:br>
            <a:r>
              <a:rPr lang="en-US" sz="1600" dirty="0" smtClean="0"/>
              <a:t>View</a:t>
            </a:r>
            <a:endParaRPr lang="en-US" sz="1600" dirty="0"/>
          </a:p>
        </p:txBody>
      </p:sp>
      <p:sp>
        <p:nvSpPr>
          <p:cNvPr id="63" name="Down Arrow 62"/>
          <p:cNvSpPr/>
          <p:nvPr/>
        </p:nvSpPr>
        <p:spPr>
          <a:xfrm>
            <a:off x="7587192" y="4570219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3780368" y="4570220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5099050" y="4571530"/>
            <a:ext cx="304800" cy="28226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24638515"/>
              </p:ext>
            </p:extLst>
          </p:nvPr>
        </p:nvGraphicFramePr>
        <p:xfrm>
          <a:off x="13716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Map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93250204"/>
              </p:ext>
            </p:extLst>
          </p:nvPr>
        </p:nvGraphicFramePr>
        <p:xfrm>
          <a:off x="14478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0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79448353"/>
              </p:ext>
            </p:extLst>
          </p:nvPr>
        </p:nvGraphicFramePr>
        <p:xfrm>
          <a:off x="228600" y="1905000"/>
          <a:ext cx="8686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819400" y="3132667"/>
            <a:ext cx="914400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Bootstrap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2362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JsRender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572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jQuery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19400" y="5257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114800" y="3132667"/>
            <a:ext cx="990600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Navigation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114800" y="2362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114800" y="4572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114800" y="5257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76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standard coding style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JavaScript: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google-styleguide.googlecode.com/svn/trunk/javascriptguide.xml</a:t>
            </a:r>
            <a:endParaRPr lang="en-US" sz="1200" dirty="0" smtClean="0"/>
          </a:p>
          <a:p>
            <a:pPr lvl="2">
              <a:lnSpc>
                <a:spcPct val="150000"/>
              </a:lnSpc>
            </a:pPr>
            <a:r>
              <a:rPr lang="en-US" dirty="0"/>
              <a:t>HTML/CSS: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google-styleguide.googlecode.com/svn/trunk/htmlcssguide.xml</a:t>
            </a:r>
            <a:endParaRPr lang="en-US" sz="1200" dirty="0" smtClean="0"/>
          </a:p>
          <a:p>
            <a:pPr marL="0" lvl="1" indent="0">
              <a:lnSpc>
                <a:spcPct val="150000"/>
              </a:lnSpc>
              <a:buClr>
                <a:schemeClr val="accent1"/>
              </a:buClr>
              <a:buSzPct val="85000"/>
              <a:buNone/>
            </a:pPr>
            <a:endParaRPr lang="en-US" sz="2700" dirty="0" smtClean="0">
              <a:solidFill>
                <a:schemeClr val="tx1"/>
              </a:solidFill>
            </a:endParaRPr>
          </a:p>
          <a:p>
            <a:pPr marL="273050" lvl="1">
              <a:lnSpc>
                <a:spcPct val="150000"/>
              </a:lnSpc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700" dirty="0" smtClean="0">
                <a:solidFill>
                  <a:schemeClr val="tx1"/>
                </a:solidFill>
              </a:rPr>
              <a:t>Coding </a:t>
            </a:r>
            <a:r>
              <a:rPr lang="en-US" sz="2700" dirty="0">
                <a:solidFill>
                  <a:schemeClr val="tx1"/>
                </a:solidFill>
              </a:rPr>
              <a:t>Style Check Tools</a:t>
            </a:r>
            <a:r>
              <a:rPr lang="en-US" sz="2700" dirty="0" smtClean="0">
                <a:solidFill>
                  <a:schemeClr val="tx1"/>
                </a:solidFill>
              </a:rPr>
              <a:t>:</a:t>
            </a:r>
          </a:p>
          <a:p>
            <a:pPr marL="822325" lvl="3">
              <a:lnSpc>
                <a:spcPct val="150000"/>
              </a:lnSpc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dirty="0">
                <a:solidFill>
                  <a:schemeClr val="tx1"/>
                </a:solidFill>
              </a:rPr>
              <a:t>Node + Yulp + JsHint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1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&amp;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Minify JS and CSS into one file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Navigate menu by event bus to loose couple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Lazy load module and related templates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698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ndall">
  <a:themeElements>
    <a:clrScheme name="Randall">
      <a:dk1>
        <a:srgbClr val="000000"/>
      </a:dk1>
      <a:lt1>
        <a:sysClr val="window" lastClr="FFFFFF"/>
      </a:lt1>
      <a:dk2>
        <a:srgbClr val="646B86"/>
      </a:dk2>
      <a:lt2>
        <a:srgbClr val="C5D1D7"/>
      </a:lt2>
      <a:accent1>
        <a:srgbClr val="00B0F0"/>
      </a:accent1>
      <a:accent2>
        <a:srgbClr val="CCB400"/>
      </a:accent2>
      <a:accent3>
        <a:srgbClr val="1BBC9B"/>
      </a:accent3>
      <a:accent4>
        <a:srgbClr val="8C7B70"/>
      </a:accent4>
      <a:accent5>
        <a:srgbClr val="1BBC9B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Randall</Template>
  <TotalTime>17761</TotalTime>
  <Words>149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Randall</vt:lpstr>
      <vt:lpstr>PowerPoint Presentation</vt:lpstr>
      <vt:lpstr>Architecture</vt:lpstr>
      <vt:lpstr>Hierarchy</vt:lpstr>
      <vt:lpstr>Tech Map</vt:lpstr>
      <vt:lpstr>Workflow</vt:lpstr>
      <vt:lpstr>Coding Style</vt:lpstr>
      <vt:lpstr>Performance &amp;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Dang, Yun Feng [ICG-IT]</dc:creator>
  <cp:lastModifiedBy>Dang, Yunfeng Randall [ICG-IT]</cp:lastModifiedBy>
  <cp:revision>338</cp:revision>
  <dcterms:created xsi:type="dcterms:W3CDTF">2008-08-21T14:46:19Z</dcterms:created>
  <dcterms:modified xsi:type="dcterms:W3CDTF">2014-09-05T10:16:47Z</dcterms:modified>
</cp:coreProperties>
</file>