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8404800" cy="32918400"/>
  <p:notesSz cx="7010400" cy="9296400"/>
  <p:defaultTextStyle>
    <a:defPPr>
      <a:defRPr lang="en-US"/>
    </a:defPPr>
    <a:lvl1pPr marL="0" algn="l" defTabSz="2037786" rtl="0" eaLnBrk="1" latinLnBrk="0" hangingPunct="1">
      <a:defRPr sz="8000" kern="1200">
        <a:solidFill>
          <a:schemeClr val="tx1"/>
        </a:solidFill>
        <a:latin typeface="+mn-lt"/>
        <a:ea typeface="+mn-ea"/>
        <a:cs typeface="+mn-cs"/>
      </a:defRPr>
    </a:lvl1pPr>
    <a:lvl2pPr marL="2037786" algn="l" defTabSz="2037786" rtl="0" eaLnBrk="1" latinLnBrk="0" hangingPunct="1">
      <a:defRPr sz="8000" kern="1200">
        <a:solidFill>
          <a:schemeClr val="tx1"/>
        </a:solidFill>
        <a:latin typeface="+mn-lt"/>
        <a:ea typeface="+mn-ea"/>
        <a:cs typeface="+mn-cs"/>
      </a:defRPr>
    </a:lvl2pPr>
    <a:lvl3pPr marL="4075572" algn="l" defTabSz="2037786" rtl="0" eaLnBrk="1" latinLnBrk="0" hangingPunct="1">
      <a:defRPr sz="8000" kern="1200">
        <a:solidFill>
          <a:schemeClr val="tx1"/>
        </a:solidFill>
        <a:latin typeface="+mn-lt"/>
        <a:ea typeface="+mn-ea"/>
        <a:cs typeface="+mn-cs"/>
      </a:defRPr>
    </a:lvl3pPr>
    <a:lvl4pPr marL="6113358" algn="l" defTabSz="2037786" rtl="0" eaLnBrk="1" latinLnBrk="0" hangingPunct="1">
      <a:defRPr sz="8000" kern="1200">
        <a:solidFill>
          <a:schemeClr val="tx1"/>
        </a:solidFill>
        <a:latin typeface="+mn-lt"/>
        <a:ea typeface="+mn-ea"/>
        <a:cs typeface="+mn-cs"/>
      </a:defRPr>
    </a:lvl4pPr>
    <a:lvl5pPr marL="8151144" algn="l" defTabSz="2037786" rtl="0" eaLnBrk="1" latinLnBrk="0" hangingPunct="1">
      <a:defRPr sz="8000" kern="1200">
        <a:solidFill>
          <a:schemeClr val="tx1"/>
        </a:solidFill>
        <a:latin typeface="+mn-lt"/>
        <a:ea typeface="+mn-ea"/>
        <a:cs typeface="+mn-cs"/>
      </a:defRPr>
    </a:lvl5pPr>
    <a:lvl6pPr marL="10188931" algn="l" defTabSz="2037786" rtl="0" eaLnBrk="1" latinLnBrk="0" hangingPunct="1">
      <a:defRPr sz="8000" kern="1200">
        <a:solidFill>
          <a:schemeClr val="tx1"/>
        </a:solidFill>
        <a:latin typeface="+mn-lt"/>
        <a:ea typeface="+mn-ea"/>
        <a:cs typeface="+mn-cs"/>
      </a:defRPr>
    </a:lvl6pPr>
    <a:lvl7pPr marL="12226717" algn="l" defTabSz="2037786" rtl="0" eaLnBrk="1" latinLnBrk="0" hangingPunct="1">
      <a:defRPr sz="8000" kern="1200">
        <a:solidFill>
          <a:schemeClr val="tx1"/>
        </a:solidFill>
        <a:latin typeface="+mn-lt"/>
        <a:ea typeface="+mn-ea"/>
        <a:cs typeface="+mn-cs"/>
      </a:defRPr>
    </a:lvl7pPr>
    <a:lvl8pPr marL="14264503" algn="l" defTabSz="2037786" rtl="0" eaLnBrk="1" latinLnBrk="0" hangingPunct="1">
      <a:defRPr sz="8000" kern="1200">
        <a:solidFill>
          <a:schemeClr val="tx1"/>
        </a:solidFill>
        <a:latin typeface="+mn-lt"/>
        <a:ea typeface="+mn-ea"/>
        <a:cs typeface="+mn-cs"/>
      </a:defRPr>
    </a:lvl8pPr>
    <a:lvl9pPr marL="16302289" algn="l" defTabSz="2037786" rtl="0" eaLnBrk="1" latinLnBrk="0" hangingPunct="1">
      <a:defRPr sz="8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209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Fevre, Jamie M" initials="LJM" lastIdx="1" clrIdx="0">
    <p:extLst>
      <p:ext uri="{19B8F6BF-5375-455C-9EA6-DF929625EA0E}">
        <p15:presenceInfo xmlns:p15="http://schemas.microsoft.com/office/powerpoint/2012/main" userId="S-1-5-21-2111342016-1906211764-3376078148-11873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2"/>
  </p:normalViewPr>
  <p:slideViewPr>
    <p:cSldViewPr snapToGrid="0" snapToObjects="1">
      <p:cViewPr varScale="1">
        <p:scale>
          <a:sx n="22" d="100"/>
          <a:sy n="22" d="100"/>
        </p:scale>
        <p:origin x="2070" y="96"/>
      </p:cViewPr>
      <p:guideLst>
        <p:guide orient="horz" pos="10368"/>
        <p:guide pos="12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523" cy="466247"/>
          </a:xfrm>
          <a:prstGeom prst="rect">
            <a:avLst/>
          </a:prstGeom>
        </p:spPr>
        <p:txBody>
          <a:bodyPr vert="horz" lIns="91330" tIns="45665" rIns="91330" bIns="45665" rtlCol="0"/>
          <a:lstStyle>
            <a:lvl1pPr algn="l">
              <a:defRPr sz="1200"/>
            </a:lvl1pPr>
          </a:lstStyle>
          <a:p>
            <a:endParaRPr lang="en-US" dirty="0"/>
          </a:p>
        </p:txBody>
      </p:sp>
      <p:sp>
        <p:nvSpPr>
          <p:cNvPr id="3" name="Date Placeholder 2"/>
          <p:cNvSpPr>
            <a:spLocks noGrp="1"/>
          </p:cNvSpPr>
          <p:nvPr>
            <p:ph type="dt" idx="1"/>
          </p:nvPr>
        </p:nvSpPr>
        <p:spPr>
          <a:xfrm>
            <a:off x="3971292" y="1"/>
            <a:ext cx="3037523" cy="466247"/>
          </a:xfrm>
          <a:prstGeom prst="rect">
            <a:avLst/>
          </a:prstGeom>
        </p:spPr>
        <p:txBody>
          <a:bodyPr vert="horz" lIns="91330" tIns="45665" rIns="91330" bIns="45665" rtlCol="0"/>
          <a:lstStyle>
            <a:lvl1pPr algn="r">
              <a:defRPr sz="1200"/>
            </a:lvl1pPr>
          </a:lstStyle>
          <a:p>
            <a:fld id="{95312E3A-F290-4DBF-B5C5-BF13D721CF5D}" type="datetimeFigureOut">
              <a:rPr lang="en-US" smtClean="0"/>
              <a:t>9/27/2018</a:t>
            </a:fld>
            <a:endParaRPr lang="en-US" dirty="0"/>
          </a:p>
        </p:txBody>
      </p:sp>
      <p:sp>
        <p:nvSpPr>
          <p:cNvPr id="4" name="Slide Image Placeholder 3"/>
          <p:cNvSpPr>
            <a:spLocks noGrp="1" noRot="1" noChangeAspect="1"/>
          </p:cNvSpPr>
          <p:nvPr>
            <p:ph type="sldImg" idx="2"/>
          </p:nvPr>
        </p:nvSpPr>
        <p:spPr>
          <a:xfrm>
            <a:off x="1676400" y="1162050"/>
            <a:ext cx="3657600" cy="3136900"/>
          </a:xfrm>
          <a:prstGeom prst="rect">
            <a:avLst/>
          </a:prstGeom>
          <a:noFill/>
          <a:ln w="12700">
            <a:solidFill>
              <a:prstClr val="black"/>
            </a:solidFill>
          </a:ln>
        </p:spPr>
        <p:txBody>
          <a:bodyPr vert="horz" lIns="91330" tIns="45665" rIns="91330" bIns="45665" rtlCol="0" anchor="ctr"/>
          <a:lstStyle/>
          <a:p>
            <a:endParaRPr lang="en-US" dirty="0"/>
          </a:p>
        </p:txBody>
      </p:sp>
      <p:sp>
        <p:nvSpPr>
          <p:cNvPr id="5" name="Notes Placeholder 4"/>
          <p:cNvSpPr>
            <a:spLocks noGrp="1"/>
          </p:cNvSpPr>
          <p:nvPr>
            <p:ph type="body" sz="quarter" idx="3"/>
          </p:nvPr>
        </p:nvSpPr>
        <p:spPr>
          <a:xfrm>
            <a:off x="700723" y="4473754"/>
            <a:ext cx="5608954" cy="3660200"/>
          </a:xfrm>
          <a:prstGeom prst="rect">
            <a:avLst/>
          </a:prstGeom>
        </p:spPr>
        <p:txBody>
          <a:bodyPr vert="horz" lIns="91330" tIns="45665" rIns="91330" bIns="45665"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30153"/>
            <a:ext cx="3037523" cy="466247"/>
          </a:xfrm>
          <a:prstGeom prst="rect">
            <a:avLst/>
          </a:prstGeom>
        </p:spPr>
        <p:txBody>
          <a:bodyPr vert="horz" lIns="91330" tIns="45665" rIns="91330" bIns="4566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1292" y="8830153"/>
            <a:ext cx="3037523" cy="466247"/>
          </a:xfrm>
          <a:prstGeom prst="rect">
            <a:avLst/>
          </a:prstGeom>
        </p:spPr>
        <p:txBody>
          <a:bodyPr vert="horz" lIns="91330" tIns="45665" rIns="91330" bIns="45665" rtlCol="0" anchor="b"/>
          <a:lstStyle>
            <a:lvl1pPr algn="r">
              <a:defRPr sz="1200"/>
            </a:lvl1pPr>
          </a:lstStyle>
          <a:p>
            <a:fld id="{66B3C91B-098C-4A82-A87A-71FDBAC8636B}" type="slidenum">
              <a:rPr lang="en-US" smtClean="0"/>
              <a:t>‹#›</a:t>
            </a:fld>
            <a:endParaRPr lang="en-US" dirty="0"/>
          </a:p>
        </p:txBody>
      </p:sp>
    </p:spTree>
    <p:extLst>
      <p:ext uri="{BB962C8B-B14F-4D97-AF65-F5344CB8AC3E}">
        <p14:creationId xmlns:p14="http://schemas.microsoft.com/office/powerpoint/2010/main" val="2687151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B3C91B-098C-4A82-A87A-71FDBAC8636B}" type="slidenum">
              <a:rPr lang="en-US" smtClean="0"/>
              <a:t>1</a:t>
            </a:fld>
            <a:endParaRPr lang="en-US" dirty="0"/>
          </a:p>
        </p:txBody>
      </p:sp>
    </p:spTree>
    <p:extLst>
      <p:ext uri="{BB962C8B-B14F-4D97-AF65-F5344CB8AC3E}">
        <p14:creationId xmlns:p14="http://schemas.microsoft.com/office/powerpoint/2010/main" val="2038957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0226042"/>
            <a:ext cx="32644080" cy="7056120"/>
          </a:xfrm>
        </p:spPr>
        <p:txBody>
          <a:bodyPr/>
          <a:lstStyle/>
          <a:p>
            <a:r>
              <a:rPr lang="en-US"/>
              <a:t>Click to edit Master title style</a:t>
            </a:r>
          </a:p>
        </p:txBody>
      </p:sp>
      <p:sp>
        <p:nvSpPr>
          <p:cNvPr id="3" name="Subtitle 2"/>
          <p:cNvSpPr>
            <a:spLocks noGrp="1"/>
          </p:cNvSpPr>
          <p:nvPr>
            <p:ph type="subTitle" idx="1"/>
          </p:nvPr>
        </p:nvSpPr>
        <p:spPr>
          <a:xfrm>
            <a:off x="5760720" y="18653760"/>
            <a:ext cx="26883360" cy="8412480"/>
          </a:xfrm>
        </p:spPr>
        <p:txBody>
          <a:bodyPr/>
          <a:lstStyle>
            <a:lvl1pPr marL="0" indent="0" algn="ctr">
              <a:buNone/>
              <a:defRPr>
                <a:solidFill>
                  <a:schemeClr val="tx1">
                    <a:tint val="75000"/>
                  </a:schemeClr>
                </a:solidFill>
              </a:defRPr>
            </a:lvl1pPr>
            <a:lvl2pPr marL="2037786" indent="0" algn="ctr">
              <a:buNone/>
              <a:defRPr>
                <a:solidFill>
                  <a:schemeClr val="tx1">
                    <a:tint val="75000"/>
                  </a:schemeClr>
                </a:solidFill>
              </a:defRPr>
            </a:lvl2pPr>
            <a:lvl3pPr marL="4075572" indent="0" algn="ctr">
              <a:buNone/>
              <a:defRPr>
                <a:solidFill>
                  <a:schemeClr val="tx1">
                    <a:tint val="75000"/>
                  </a:schemeClr>
                </a:solidFill>
              </a:defRPr>
            </a:lvl3pPr>
            <a:lvl4pPr marL="6113358" indent="0" algn="ctr">
              <a:buNone/>
              <a:defRPr>
                <a:solidFill>
                  <a:schemeClr val="tx1">
                    <a:tint val="75000"/>
                  </a:schemeClr>
                </a:solidFill>
              </a:defRPr>
            </a:lvl4pPr>
            <a:lvl5pPr marL="8151144" indent="0" algn="ctr">
              <a:buNone/>
              <a:defRPr>
                <a:solidFill>
                  <a:schemeClr val="tx1">
                    <a:tint val="75000"/>
                  </a:schemeClr>
                </a:solidFill>
              </a:defRPr>
            </a:lvl5pPr>
            <a:lvl6pPr marL="10188931" indent="0" algn="ctr">
              <a:buNone/>
              <a:defRPr>
                <a:solidFill>
                  <a:schemeClr val="tx1">
                    <a:tint val="75000"/>
                  </a:schemeClr>
                </a:solidFill>
              </a:defRPr>
            </a:lvl6pPr>
            <a:lvl7pPr marL="12226717" indent="0" algn="ctr">
              <a:buNone/>
              <a:defRPr>
                <a:solidFill>
                  <a:schemeClr val="tx1">
                    <a:tint val="75000"/>
                  </a:schemeClr>
                </a:solidFill>
              </a:defRPr>
            </a:lvl7pPr>
            <a:lvl8pPr marL="14264503" indent="0" algn="ctr">
              <a:buNone/>
              <a:defRPr>
                <a:solidFill>
                  <a:schemeClr val="tx1">
                    <a:tint val="75000"/>
                  </a:schemeClr>
                </a:solidFill>
              </a:defRPr>
            </a:lvl8pPr>
            <a:lvl9pPr marL="1630228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7B94653-2989-D243-A4CD-ECC87C2BCEAB}" type="datetimeFigureOut">
              <a:rPr lang="en-US" smtClean="0"/>
              <a:t>9/27/2018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7F7D16-3199-0D45-B969-5006CDE79A71}" type="slidenum">
              <a:rPr lang="en-US" smtClean="0"/>
              <a:t>‹#›</a:t>
            </a:fld>
            <a:endParaRPr lang="en-US" dirty="0"/>
          </a:p>
        </p:txBody>
      </p:sp>
    </p:spTree>
    <p:extLst>
      <p:ext uri="{BB962C8B-B14F-4D97-AF65-F5344CB8AC3E}">
        <p14:creationId xmlns:p14="http://schemas.microsoft.com/office/powerpoint/2010/main" val="2228507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B94653-2989-D243-A4CD-ECC87C2BCEAB}" type="datetimeFigureOut">
              <a:rPr lang="en-US" smtClean="0"/>
              <a:t>9/27/2018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7F7D16-3199-0D45-B969-5006CDE79A71}" type="slidenum">
              <a:rPr lang="en-US" smtClean="0"/>
              <a:t>‹#›</a:t>
            </a:fld>
            <a:endParaRPr lang="en-US" dirty="0"/>
          </a:p>
        </p:txBody>
      </p:sp>
    </p:spTree>
    <p:extLst>
      <p:ext uri="{BB962C8B-B14F-4D97-AF65-F5344CB8AC3E}">
        <p14:creationId xmlns:p14="http://schemas.microsoft.com/office/powerpoint/2010/main" val="158991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1318265"/>
            <a:ext cx="864108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920240" y="1318265"/>
            <a:ext cx="2528316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B94653-2989-D243-A4CD-ECC87C2BCEAB}" type="datetimeFigureOut">
              <a:rPr lang="en-US" smtClean="0"/>
              <a:t>9/27/2018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7F7D16-3199-0D45-B969-5006CDE79A71}" type="slidenum">
              <a:rPr lang="en-US" smtClean="0"/>
              <a:t>‹#›</a:t>
            </a:fld>
            <a:endParaRPr lang="en-US" dirty="0"/>
          </a:p>
        </p:txBody>
      </p:sp>
    </p:spTree>
    <p:extLst>
      <p:ext uri="{BB962C8B-B14F-4D97-AF65-F5344CB8AC3E}">
        <p14:creationId xmlns:p14="http://schemas.microsoft.com/office/powerpoint/2010/main" val="2678251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B94653-2989-D243-A4CD-ECC87C2BCEAB}" type="datetimeFigureOut">
              <a:rPr lang="en-US" smtClean="0"/>
              <a:t>9/27/2018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7F7D16-3199-0D45-B969-5006CDE79A71}" type="slidenum">
              <a:rPr lang="en-US" smtClean="0"/>
              <a:t>‹#›</a:t>
            </a:fld>
            <a:endParaRPr lang="en-US" dirty="0"/>
          </a:p>
        </p:txBody>
      </p:sp>
    </p:spTree>
    <p:extLst>
      <p:ext uri="{BB962C8B-B14F-4D97-AF65-F5344CB8AC3E}">
        <p14:creationId xmlns:p14="http://schemas.microsoft.com/office/powerpoint/2010/main" val="1982584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1153122"/>
            <a:ext cx="32644080" cy="6537960"/>
          </a:xfrm>
        </p:spPr>
        <p:txBody>
          <a:bodyPr anchor="t"/>
          <a:lstStyle>
            <a:lvl1pPr algn="l">
              <a:defRPr sz="17800" b="1" cap="all"/>
            </a:lvl1pPr>
          </a:lstStyle>
          <a:p>
            <a:r>
              <a:rPr lang="en-US"/>
              <a:t>Click to edit Master title style</a:t>
            </a:r>
          </a:p>
        </p:txBody>
      </p:sp>
      <p:sp>
        <p:nvSpPr>
          <p:cNvPr id="3" name="Text Placeholder 2"/>
          <p:cNvSpPr>
            <a:spLocks noGrp="1"/>
          </p:cNvSpPr>
          <p:nvPr>
            <p:ph type="body" idx="1"/>
          </p:nvPr>
        </p:nvSpPr>
        <p:spPr>
          <a:xfrm>
            <a:off x="3033715" y="13952225"/>
            <a:ext cx="32644080" cy="7200898"/>
          </a:xfrm>
        </p:spPr>
        <p:txBody>
          <a:bodyPr anchor="b"/>
          <a:lstStyle>
            <a:lvl1pPr marL="0" indent="0">
              <a:buNone/>
              <a:defRPr sz="8900">
                <a:solidFill>
                  <a:schemeClr val="tx1">
                    <a:tint val="75000"/>
                  </a:schemeClr>
                </a:solidFill>
              </a:defRPr>
            </a:lvl1pPr>
            <a:lvl2pPr marL="2037786" indent="0">
              <a:buNone/>
              <a:defRPr sz="8000">
                <a:solidFill>
                  <a:schemeClr val="tx1">
                    <a:tint val="75000"/>
                  </a:schemeClr>
                </a:solidFill>
              </a:defRPr>
            </a:lvl2pPr>
            <a:lvl3pPr marL="4075572" indent="0">
              <a:buNone/>
              <a:defRPr sz="7100">
                <a:solidFill>
                  <a:schemeClr val="tx1">
                    <a:tint val="75000"/>
                  </a:schemeClr>
                </a:solidFill>
              </a:defRPr>
            </a:lvl3pPr>
            <a:lvl4pPr marL="6113358" indent="0">
              <a:buNone/>
              <a:defRPr sz="6200">
                <a:solidFill>
                  <a:schemeClr val="tx1">
                    <a:tint val="75000"/>
                  </a:schemeClr>
                </a:solidFill>
              </a:defRPr>
            </a:lvl4pPr>
            <a:lvl5pPr marL="8151144" indent="0">
              <a:buNone/>
              <a:defRPr sz="6200">
                <a:solidFill>
                  <a:schemeClr val="tx1">
                    <a:tint val="75000"/>
                  </a:schemeClr>
                </a:solidFill>
              </a:defRPr>
            </a:lvl5pPr>
            <a:lvl6pPr marL="10188931" indent="0">
              <a:buNone/>
              <a:defRPr sz="6200">
                <a:solidFill>
                  <a:schemeClr val="tx1">
                    <a:tint val="75000"/>
                  </a:schemeClr>
                </a:solidFill>
              </a:defRPr>
            </a:lvl6pPr>
            <a:lvl7pPr marL="12226717" indent="0">
              <a:buNone/>
              <a:defRPr sz="6200">
                <a:solidFill>
                  <a:schemeClr val="tx1">
                    <a:tint val="75000"/>
                  </a:schemeClr>
                </a:solidFill>
              </a:defRPr>
            </a:lvl7pPr>
            <a:lvl8pPr marL="14264503" indent="0">
              <a:buNone/>
              <a:defRPr sz="6200">
                <a:solidFill>
                  <a:schemeClr val="tx1">
                    <a:tint val="75000"/>
                  </a:schemeClr>
                </a:solidFill>
              </a:defRPr>
            </a:lvl8pPr>
            <a:lvl9pPr marL="16302289" indent="0">
              <a:buNone/>
              <a:defRPr sz="6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B94653-2989-D243-A4CD-ECC87C2BCEAB}" type="datetimeFigureOut">
              <a:rPr lang="en-US" smtClean="0"/>
              <a:t>9/27/2018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7F7D16-3199-0D45-B969-5006CDE79A71}" type="slidenum">
              <a:rPr lang="en-US" smtClean="0"/>
              <a:t>‹#›</a:t>
            </a:fld>
            <a:endParaRPr lang="en-US" dirty="0"/>
          </a:p>
        </p:txBody>
      </p:sp>
    </p:spTree>
    <p:extLst>
      <p:ext uri="{BB962C8B-B14F-4D97-AF65-F5344CB8AC3E}">
        <p14:creationId xmlns:p14="http://schemas.microsoft.com/office/powerpoint/2010/main" val="2960049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920240" y="7680963"/>
            <a:ext cx="16962120" cy="21724622"/>
          </a:xfr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522440" y="7680963"/>
            <a:ext cx="16962120" cy="21724622"/>
          </a:xfr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7B94653-2989-D243-A4CD-ECC87C2BCEAB}" type="datetimeFigureOut">
              <a:rPr lang="en-US" smtClean="0"/>
              <a:t>9/27/2018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57F7D16-3199-0D45-B969-5006CDE79A71}" type="slidenum">
              <a:rPr lang="en-US" smtClean="0"/>
              <a:t>‹#›</a:t>
            </a:fld>
            <a:endParaRPr lang="en-US" dirty="0"/>
          </a:p>
        </p:txBody>
      </p:sp>
    </p:spTree>
    <p:extLst>
      <p:ext uri="{BB962C8B-B14F-4D97-AF65-F5344CB8AC3E}">
        <p14:creationId xmlns:p14="http://schemas.microsoft.com/office/powerpoint/2010/main" val="1879401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920240" y="7368542"/>
            <a:ext cx="16968790" cy="3070858"/>
          </a:xfrm>
        </p:spPr>
        <p:txBody>
          <a:bodyPr anchor="b"/>
          <a:lstStyle>
            <a:lvl1pPr marL="0" indent="0">
              <a:buNone/>
              <a:defRPr sz="10700" b="1"/>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lvl="0"/>
            <a:r>
              <a:rPr lang="en-US"/>
              <a:t>Click to edit Master text styles</a:t>
            </a:r>
          </a:p>
        </p:txBody>
      </p:sp>
      <p:sp>
        <p:nvSpPr>
          <p:cNvPr id="4" name="Content Placeholder 3"/>
          <p:cNvSpPr>
            <a:spLocks noGrp="1"/>
          </p:cNvSpPr>
          <p:nvPr>
            <p:ph sz="half" idx="2"/>
          </p:nvPr>
        </p:nvSpPr>
        <p:spPr>
          <a:xfrm>
            <a:off x="1920240" y="10439400"/>
            <a:ext cx="16968790" cy="18966182"/>
          </a:xfr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509107" y="7368542"/>
            <a:ext cx="16975455" cy="3070858"/>
          </a:xfrm>
        </p:spPr>
        <p:txBody>
          <a:bodyPr anchor="b"/>
          <a:lstStyle>
            <a:lvl1pPr marL="0" indent="0">
              <a:buNone/>
              <a:defRPr sz="10700" b="1"/>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lvl="0"/>
            <a:r>
              <a:rPr lang="en-US"/>
              <a:t>Click to edit Master text styles</a:t>
            </a:r>
          </a:p>
        </p:txBody>
      </p:sp>
      <p:sp>
        <p:nvSpPr>
          <p:cNvPr id="6" name="Content Placeholder 5"/>
          <p:cNvSpPr>
            <a:spLocks noGrp="1"/>
          </p:cNvSpPr>
          <p:nvPr>
            <p:ph sz="quarter" idx="4"/>
          </p:nvPr>
        </p:nvSpPr>
        <p:spPr>
          <a:xfrm>
            <a:off x="19509107" y="10439400"/>
            <a:ext cx="16975455" cy="18966182"/>
          </a:xfr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7B94653-2989-D243-A4CD-ECC87C2BCEAB}" type="datetimeFigureOut">
              <a:rPr lang="en-US" smtClean="0"/>
              <a:t>9/27/2018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57F7D16-3199-0D45-B969-5006CDE79A71}" type="slidenum">
              <a:rPr lang="en-US" smtClean="0"/>
              <a:t>‹#›</a:t>
            </a:fld>
            <a:endParaRPr lang="en-US" dirty="0"/>
          </a:p>
        </p:txBody>
      </p:sp>
    </p:spTree>
    <p:extLst>
      <p:ext uri="{BB962C8B-B14F-4D97-AF65-F5344CB8AC3E}">
        <p14:creationId xmlns:p14="http://schemas.microsoft.com/office/powerpoint/2010/main" val="2137344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B94653-2989-D243-A4CD-ECC87C2BCEAB}" type="datetimeFigureOut">
              <a:rPr lang="en-US" smtClean="0"/>
              <a:t>9/27/2018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57F7D16-3199-0D45-B969-5006CDE79A71}" type="slidenum">
              <a:rPr lang="en-US" smtClean="0"/>
              <a:t>‹#›</a:t>
            </a:fld>
            <a:endParaRPr lang="en-US" dirty="0"/>
          </a:p>
        </p:txBody>
      </p:sp>
    </p:spTree>
    <p:extLst>
      <p:ext uri="{BB962C8B-B14F-4D97-AF65-F5344CB8AC3E}">
        <p14:creationId xmlns:p14="http://schemas.microsoft.com/office/powerpoint/2010/main" val="2568309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B94653-2989-D243-A4CD-ECC87C2BCEAB}" type="datetimeFigureOut">
              <a:rPr lang="en-US" smtClean="0"/>
              <a:t>9/27/2018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57F7D16-3199-0D45-B969-5006CDE79A71}" type="slidenum">
              <a:rPr lang="en-US" smtClean="0"/>
              <a:t>‹#›</a:t>
            </a:fld>
            <a:endParaRPr lang="en-US" dirty="0"/>
          </a:p>
        </p:txBody>
      </p:sp>
    </p:spTree>
    <p:extLst>
      <p:ext uri="{BB962C8B-B14F-4D97-AF65-F5344CB8AC3E}">
        <p14:creationId xmlns:p14="http://schemas.microsoft.com/office/powerpoint/2010/main" val="435044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2" y="1310640"/>
            <a:ext cx="12634915" cy="5577840"/>
          </a:xfrm>
        </p:spPr>
        <p:txBody>
          <a:bodyPr anchor="b"/>
          <a:lstStyle>
            <a:lvl1pPr algn="l">
              <a:defRPr sz="8900" b="1"/>
            </a:lvl1pPr>
          </a:lstStyle>
          <a:p>
            <a:r>
              <a:rPr lang="en-US"/>
              <a:t>Click to edit Master title style</a:t>
            </a:r>
          </a:p>
        </p:txBody>
      </p:sp>
      <p:sp>
        <p:nvSpPr>
          <p:cNvPr id="3" name="Content Placeholder 2"/>
          <p:cNvSpPr>
            <a:spLocks noGrp="1"/>
          </p:cNvSpPr>
          <p:nvPr>
            <p:ph idx="1"/>
          </p:nvPr>
        </p:nvSpPr>
        <p:spPr>
          <a:xfrm>
            <a:off x="15015210" y="1310643"/>
            <a:ext cx="21469350" cy="28094942"/>
          </a:xfrm>
        </p:spPr>
        <p:txBody>
          <a:bodyPr/>
          <a:lstStyle>
            <a:lvl1pPr>
              <a:defRPr sz="14300"/>
            </a:lvl1pPr>
            <a:lvl2pPr>
              <a:defRPr sz="12500"/>
            </a:lvl2pPr>
            <a:lvl3pPr>
              <a:defRPr sz="10700"/>
            </a:lvl3pPr>
            <a:lvl4pPr>
              <a:defRPr sz="8900"/>
            </a:lvl4pPr>
            <a:lvl5pPr>
              <a:defRPr sz="8900"/>
            </a:lvl5pPr>
            <a:lvl6pPr>
              <a:defRPr sz="8900"/>
            </a:lvl6pPr>
            <a:lvl7pPr>
              <a:defRPr sz="8900"/>
            </a:lvl7pPr>
            <a:lvl8pPr>
              <a:defRPr sz="8900"/>
            </a:lvl8pPr>
            <a:lvl9pPr>
              <a:defRPr sz="8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20242" y="6888483"/>
            <a:ext cx="12634915" cy="22517102"/>
          </a:xfrm>
        </p:spPr>
        <p:txBody>
          <a:bodyPr/>
          <a:lstStyle>
            <a:lvl1pPr marL="0" indent="0">
              <a:buNone/>
              <a:defRPr sz="6200"/>
            </a:lvl1pPr>
            <a:lvl2pPr marL="2037786" indent="0">
              <a:buNone/>
              <a:defRPr sz="5300"/>
            </a:lvl2pPr>
            <a:lvl3pPr marL="4075572" indent="0">
              <a:buNone/>
              <a:defRPr sz="4500"/>
            </a:lvl3pPr>
            <a:lvl4pPr marL="6113358" indent="0">
              <a:buNone/>
              <a:defRPr sz="4000"/>
            </a:lvl4pPr>
            <a:lvl5pPr marL="8151144" indent="0">
              <a:buNone/>
              <a:defRPr sz="4000"/>
            </a:lvl5pPr>
            <a:lvl6pPr marL="10188931" indent="0">
              <a:buNone/>
              <a:defRPr sz="4000"/>
            </a:lvl6pPr>
            <a:lvl7pPr marL="12226717" indent="0">
              <a:buNone/>
              <a:defRPr sz="4000"/>
            </a:lvl7pPr>
            <a:lvl8pPr marL="14264503" indent="0">
              <a:buNone/>
              <a:defRPr sz="4000"/>
            </a:lvl8pPr>
            <a:lvl9pPr marL="16302289"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A7B94653-2989-D243-A4CD-ECC87C2BCEAB}" type="datetimeFigureOut">
              <a:rPr lang="en-US" smtClean="0"/>
              <a:t>9/27/2018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57F7D16-3199-0D45-B969-5006CDE79A71}" type="slidenum">
              <a:rPr lang="en-US" smtClean="0"/>
              <a:t>‹#›</a:t>
            </a:fld>
            <a:endParaRPr lang="en-US" dirty="0"/>
          </a:p>
        </p:txBody>
      </p:sp>
    </p:spTree>
    <p:extLst>
      <p:ext uri="{BB962C8B-B14F-4D97-AF65-F5344CB8AC3E}">
        <p14:creationId xmlns:p14="http://schemas.microsoft.com/office/powerpoint/2010/main" val="1657767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3042880"/>
            <a:ext cx="23042880" cy="2720342"/>
          </a:xfrm>
        </p:spPr>
        <p:txBody>
          <a:bodyPr anchor="b"/>
          <a:lstStyle>
            <a:lvl1pPr algn="l">
              <a:defRPr sz="8900" b="1"/>
            </a:lvl1pPr>
          </a:lstStyle>
          <a:p>
            <a:r>
              <a:rPr lang="en-US"/>
              <a:t>Click to edit Master title style</a:t>
            </a:r>
          </a:p>
        </p:txBody>
      </p:sp>
      <p:sp>
        <p:nvSpPr>
          <p:cNvPr id="3" name="Picture Placeholder 2"/>
          <p:cNvSpPr>
            <a:spLocks noGrp="1"/>
          </p:cNvSpPr>
          <p:nvPr>
            <p:ph type="pic" idx="1"/>
          </p:nvPr>
        </p:nvSpPr>
        <p:spPr>
          <a:xfrm>
            <a:off x="7527610" y="2941320"/>
            <a:ext cx="23042880" cy="19751040"/>
          </a:xfrm>
        </p:spPr>
        <p:txBody>
          <a:bodyPr/>
          <a:lstStyle>
            <a:lvl1pPr marL="0" indent="0">
              <a:buNone/>
              <a:defRPr sz="14300"/>
            </a:lvl1pPr>
            <a:lvl2pPr marL="2037786" indent="0">
              <a:buNone/>
              <a:defRPr sz="12500"/>
            </a:lvl2pPr>
            <a:lvl3pPr marL="4075572" indent="0">
              <a:buNone/>
              <a:defRPr sz="10700"/>
            </a:lvl3pPr>
            <a:lvl4pPr marL="6113358" indent="0">
              <a:buNone/>
              <a:defRPr sz="8900"/>
            </a:lvl4pPr>
            <a:lvl5pPr marL="8151144" indent="0">
              <a:buNone/>
              <a:defRPr sz="8900"/>
            </a:lvl5pPr>
            <a:lvl6pPr marL="10188931" indent="0">
              <a:buNone/>
              <a:defRPr sz="8900"/>
            </a:lvl6pPr>
            <a:lvl7pPr marL="12226717" indent="0">
              <a:buNone/>
              <a:defRPr sz="8900"/>
            </a:lvl7pPr>
            <a:lvl8pPr marL="14264503" indent="0">
              <a:buNone/>
              <a:defRPr sz="8900"/>
            </a:lvl8pPr>
            <a:lvl9pPr marL="16302289" indent="0">
              <a:buNone/>
              <a:defRPr sz="8900"/>
            </a:lvl9pPr>
          </a:lstStyle>
          <a:p>
            <a:endParaRPr lang="en-US" dirty="0"/>
          </a:p>
        </p:txBody>
      </p:sp>
      <p:sp>
        <p:nvSpPr>
          <p:cNvPr id="4" name="Text Placeholder 3"/>
          <p:cNvSpPr>
            <a:spLocks noGrp="1"/>
          </p:cNvSpPr>
          <p:nvPr>
            <p:ph type="body" sz="half" idx="2"/>
          </p:nvPr>
        </p:nvSpPr>
        <p:spPr>
          <a:xfrm>
            <a:off x="7527610" y="25763222"/>
            <a:ext cx="23042880" cy="3863338"/>
          </a:xfrm>
        </p:spPr>
        <p:txBody>
          <a:bodyPr/>
          <a:lstStyle>
            <a:lvl1pPr marL="0" indent="0">
              <a:buNone/>
              <a:defRPr sz="6200"/>
            </a:lvl1pPr>
            <a:lvl2pPr marL="2037786" indent="0">
              <a:buNone/>
              <a:defRPr sz="5300"/>
            </a:lvl2pPr>
            <a:lvl3pPr marL="4075572" indent="0">
              <a:buNone/>
              <a:defRPr sz="4500"/>
            </a:lvl3pPr>
            <a:lvl4pPr marL="6113358" indent="0">
              <a:buNone/>
              <a:defRPr sz="4000"/>
            </a:lvl4pPr>
            <a:lvl5pPr marL="8151144" indent="0">
              <a:buNone/>
              <a:defRPr sz="4000"/>
            </a:lvl5pPr>
            <a:lvl6pPr marL="10188931" indent="0">
              <a:buNone/>
              <a:defRPr sz="4000"/>
            </a:lvl6pPr>
            <a:lvl7pPr marL="12226717" indent="0">
              <a:buNone/>
              <a:defRPr sz="4000"/>
            </a:lvl7pPr>
            <a:lvl8pPr marL="14264503" indent="0">
              <a:buNone/>
              <a:defRPr sz="4000"/>
            </a:lvl8pPr>
            <a:lvl9pPr marL="16302289"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A7B94653-2989-D243-A4CD-ECC87C2BCEAB}" type="datetimeFigureOut">
              <a:rPr lang="en-US" smtClean="0"/>
              <a:t>9/27/2018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57F7D16-3199-0D45-B969-5006CDE79A71}" type="slidenum">
              <a:rPr lang="en-US" smtClean="0"/>
              <a:t>‹#›</a:t>
            </a:fld>
            <a:endParaRPr lang="en-US" dirty="0"/>
          </a:p>
        </p:txBody>
      </p:sp>
    </p:spTree>
    <p:extLst>
      <p:ext uri="{BB962C8B-B14F-4D97-AF65-F5344CB8AC3E}">
        <p14:creationId xmlns:p14="http://schemas.microsoft.com/office/powerpoint/2010/main" val="4160598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318262"/>
            <a:ext cx="34564320" cy="5486400"/>
          </a:xfrm>
          <a:prstGeom prst="rect">
            <a:avLst/>
          </a:prstGeom>
        </p:spPr>
        <p:txBody>
          <a:bodyPr vert="horz" lIns="407557" tIns="203779" rIns="407557" bIns="203779" rtlCol="0" anchor="ctr">
            <a:normAutofit/>
          </a:bodyPr>
          <a:lstStyle/>
          <a:p>
            <a:r>
              <a:rPr lang="en-US"/>
              <a:t>Click to edit Master title style</a:t>
            </a:r>
          </a:p>
        </p:txBody>
      </p:sp>
      <p:sp>
        <p:nvSpPr>
          <p:cNvPr id="3" name="Text Placeholder 2"/>
          <p:cNvSpPr>
            <a:spLocks noGrp="1"/>
          </p:cNvSpPr>
          <p:nvPr>
            <p:ph type="body" idx="1"/>
          </p:nvPr>
        </p:nvSpPr>
        <p:spPr>
          <a:xfrm>
            <a:off x="1920240" y="7680963"/>
            <a:ext cx="34564320" cy="21724622"/>
          </a:xfrm>
          <a:prstGeom prst="rect">
            <a:avLst/>
          </a:prstGeom>
        </p:spPr>
        <p:txBody>
          <a:bodyPr vert="horz" lIns="407557" tIns="203779" rIns="407557" bIns="20377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920240" y="30510482"/>
            <a:ext cx="8961120" cy="1752600"/>
          </a:xfrm>
          <a:prstGeom prst="rect">
            <a:avLst/>
          </a:prstGeom>
        </p:spPr>
        <p:txBody>
          <a:bodyPr vert="horz" lIns="407557" tIns="203779" rIns="407557" bIns="203779" rtlCol="0" anchor="ctr"/>
          <a:lstStyle>
            <a:lvl1pPr algn="l">
              <a:defRPr sz="5300">
                <a:solidFill>
                  <a:schemeClr val="tx1">
                    <a:tint val="75000"/>
                  </a:schemeClr>
                </a:solidFill>
              </a:defRPr>
            </a:lvl1pPr>
          </a:lstStyle>
          <a:p>
            <a:fld id="{A7B94653-2989-D243-A4CD-ECC87C2BCEAB}" type="datetimeFigureOut">
              <a:rPr lang="en-US" smtClean="0"/>
              <a:t>9/27/2018</a:t>
            </a:fld>
            <a:endParaRPr lang="en-US" dirty="0"/>
          </a:p>
        </p:txBody>
      </p:sp>
      <p:sp>
        <p:nvSpPr>
          <p:cNvPr id="5" name="Footer Placeholder 4"/>
          <p:cNvSpPr>
            <a:spLocks noGrp="1"/>
          </p:cNvSpPr>
          <p:nvPr>
            <p:ph type="ftr" sz="quarter" idx="3"/>
          </p:nvPr>
        </p:nvSpPr>
        <p:spPr>
          <a:xfrm>
            <a:off x="13121640" y="30510482"/>
            <a:ext cx="12161520" cy="1752600"/>
          </a:xfrm>
          <a:prstGeom prst="rect">
            <a:avLst/>
          </a:prstGeom>
        </p:spPr>
        <p:txBody>
          <a:bodyPr vert="horz" lIns="407557" tIns="203779" rIns="407557" bIns="203779" rtlCol="0" anchor="ctr"/>
          <a:lstStyle>
            <a:lvl1pPr algn="ctr">
              <a:defRPr sz="53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7523440" y="30510482"/>
            <a:ext cx="8961120" cy="1752600"/>
          </a:xfrm>
          <a:prstGeom prst="rect">
            <a:avLst/>
          </a:prstGeom>
        </p:spPr>
        <p:txBody>
          <a:bodyPr vert="horz" lIns="407557" tIns="203779" rIns="407557" bIns="203779" rtlCol="0" anchor="ctr"/>
          <a:lstStyle>
            <a:lvl1pPr algn="r">
              <a:defRPr sz="5300">
                <a:solidFill>
                  <a:schemeClr val="tx1">
                    <a:tint val="75000"/>
                  </a:schemeClr>
                </a:solidFill>
              </a:defRPr>
            </a:lvl1pPr>
          </a:lstStyle>
          <a:p>
            <a:fld id="{157F7D16-3199-0D45-B969-5006CDE79A71}" type="slidenum">
              <a:rPr lang="en-US" smtClean="0"/>
              <a:t>‹#›</a:t>
            </a:fld>
            <a:endParaRPr lang="en-US" dirty="0"/>
          </a:p>
        </p:txBody>
      </p:sp>
    </p:spTree>
    <p:extLst>
      <p:ext uri="{BB962C8B-B14F-4D97-AF65-F5344CB8AC3E}">
        <p14:creationId xmlns:p14="http://schemas.microsoft.com/office/powerpoint/2010/main" val="1191676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37786" rtl="0" eaLnBrk="1" latinLnBrk="0" hangingPunct="1">
        <a:spcBef>
          <a:spcPct val="0"/>
        </a:spcBef>
        <a:buNone/>
        <a:defRPr sz="19600" kern="1200">
          <a:solidFill>
            <a:schemeClr val="tx1"/>
          </a:solidFill>
          <a:latin typeface="+mj-lt"/>
          <a:ea typeface="+mj-ea"/>
          <a:cs typeface="+mj-cs"/>
        </a:defRPr>
      </a:lvl1pPr>
    </p:titleStyle>
    <p:bodyStyle>
      <a:lvl1pPr marL="1528340" indent="-1528340" algn="l" defTabSz="2037786" rtl="0" eaLnBrk="1" latinLnBrk="0" hangingPunct="1">
        <a:spcBef>
          <a:spcPct val="20000"/>
        </a:spcBef>
        <a:buFont typeface="Arial"/>
        <a:buChar char="•"/>
        <a:defRPr sz="14300" kern="1200">
          <a:solidFill>
            <a:schemeClr val="tx1"/>
          </a:solidFill>
          <a:latin typeface="+mn-lt"/>
          <a:ea typeface="+mn-ea"/>
          <a:cs typeface="+mn-cs"/>
        </a:defRPr>
      </a:lvl1pPr>
      <a:lvl2pPr marL="3311402" indent="-1273616" algn="l" defTabSz="2037786" rtl="0" eaLnBrk="1" latinLnBrk="0" hangingPunct="1">
        <a:spcBef>
          <a:spcPct val="20000"/>
        </a:spcBef>
        <a:buFont typeface="Arial"/>
        <a:buChar char="–"/>
        <a:defRPr sz="12500" kern="1200">
          <a:solidFill>
            <a:schemeClr val="tx1"/>
          </a:solidFill>
          <a:latin typeface="+mn-lt"/>
          <a:ea typeface="+mn-ea"/>
          <a:cs typeface="+mn-cs"/>
        </a:defRPr>
      </a:lvl2pPr>
      <a:lvl3pPr marL="5094465" indent="-1018893" algn="l" defTabSz="2037786" rtl="0" eaLnBrk="1" latinLnBrk="0" hangingPunct="1">
        <a:spcBef>
          <a:spcPct val="20000"/>
        </a:spcBef>
        <a:buFont typeface="Arial"/>
        <a:buChar char="•"/>
        <a:defRPr sz="10700" kern="1200">
          <a:solidFill>
            <a:schemeClr val="tx1"/>
          </a:solidFill>
          <a:latin typeface="+mn-lt"/>
          <a:ea typeface="+mn-ea"/>
          <a:cs typeface="+mn-cs"/>
        </a:defRPr>
      </a:lvl3pPr>
      <a:lvl4pPr marL="7132251" indent="-1018893" algn="l" defTabSz="2037786" rtl="0" eaLnBrk="1" latinLnBrk="0" hangingPunct="1">
        <a:spcBef>
          <a:spcPct val="20000"/>
        </a:spcBef>
        <a:buFont typeface="Arial"/>
        <a:buChar char="–"/>
        <a:defRPr sz="8900" kern="1200">
          <a:solidFill>
            <a:schemeClr val="tx1"/>
          </a:solidFill>
          <a:latin typeface="+mn-lt"/>
          <a:ea typeface="+mn-ea"/>
          <a:cs typeface="+mn-cs"/>
        </a:defRPr>
      </a:lvl4pPr>
      <a:lvl5pPr marL="9170038" indent="-1018893" algn="l" defTabSz="2037786" rtl="0" eaLnBrk="1" latinLnBrk="0" hangingPunct="1">
        <a:spcBef>
          <a:spcPct val="20000"/>
        </a:spcBef>
        <a:buFont typeface="Arial"/>
        <a:buChar char="»"/>
        <a:defRPr sz="8900" kern="1200">
          <a:solidFill>
            <a:schemeClr val="tx1"/>
          </a:solidFill>
          <a:latin typeface="+mn-lt"/>
          <a:ea typeface="+mn-ea"/>
          <a:cs typeface="+mn-cs"/>
        </a:defRPr>
      </a:lvl5pPr>
      <a:lvl6pPr marL="11207824" indent="-1018893" algn="l" defTabSz="2037786" rtl="0" eaLnBrk="1" latinLnBrk="0" hangingPunct="1">
        <a:spcBef>
          <a:spcPct val="20000"/>
        </a:spcBef>
        <a:buFont typeface="Arial"/>
        <a:buChar char="•"/>
        <a:defRPr sz="8900" kern="1200">
          <a:solidFill>
            <a:schemeClr val="tx1"/>
          </a:solidFill>
          <a:latin typeface="+mn-lt"/>
          <a:ea typeface="+mn-ea"/>
          <a:cs typeface="+mn-cs"/>
        </a:defRPr>
      </a:lvl6pPr>
      <a:lvl7pPr marL="13245610" indent="-1018893" algn="l" defTabSz="2037786" rtl="0" eaLnBrk="1" latinLnBrk="0" hangingPunct="1">
        <a:spcBef>
          <a:spcPct val="20000"/>
        </a:spcBef>
        <a:buFont typeface="Arial"/>
        <a:buChar char="•"/>
        <a:defRPr sz="8900" kern="1200">
          <a:solidFill>
            <a:schemeClr val="tx1"/>
          </a:solidFill>
          <a:latin typeface="+mn-lt"/>
          <a:ea typeface="+mn-ea"/>
          <a:cs typeface="+mn-cs"/>
        </a:defRPr>
      </a:lvl7pPr>
      <a:lvl8pPr marL="15283396" indent="-1018893" algn="l" defTabSz="2037786" rtl="0" eaLnBrk="1" latinLnBrk="0" hangingPunct="1">
        <a:spcBef>
          <a:spcPct val="20000"/>
        </a:spcBef>
        <a:buFont typeface="Arial"/>
        <a:buChar char="•"/>
        <a:defRPr sz="8900" kern="1200">
          <a:solidFill>
            <a:schemeClr val="tx1"/>
          </a:solidFill>
          <a:latin typeface="+mn-lt"/>
          <a:ea typeface="+mn-ea"/>
          <a:cs typeface="+mn-cs"/>
        </a:defRPr>
      </a:lvl8pPr>
      <a:lvl9pPr marL="17321182" indent="-1018893" algn="l" defTabSz="2037786" rtl="0" eaLnBrk="1" latinLnBrk="0" hangingPunct="1">
        <a:spcBef>
          <a:spcPct val="20000"/>
        </a:spcBef>
        <a:buFont typeface="Arial"/>
        <a:buChar char="•"/>
        <a:defRPr sz="8900" kern="1200">
          <a:solidFill>
            <a:schemeClr val="tx1"/>
          </a:solidFill>
          <a:latin typeface="+mn-lt"/>
          <a:ea typeface="+mn-ea"/>
          <a:cs typeface="+mn-cs"/>
        </a:defRPr>
      </a:lvl9pPr>
    </p:bodyStyle>
    <p:otherStyle>
      <a:defPPr>
        <a:defRPr lang="en-US"/>
      </a:defPPr>
      <a:lvl1pPr marL="0" algn="l" defTabSz="2037786" rtl="0" eaLnBrk="1" latinLnBrk="0" hangingPunct="1">
        <a:defRPr sz="8000" kern="1200">
          <a:solidFill>
            <a:schemeClr val="tx1"/>
          </a:solidFill>
          <a:latin typeface="+mn-lt"/>
          <a:ea typeface="+mn-ea"/>
          <a:cs typeface="+mn-cs"/>
        </a:defRPr>
      </a:lvl1pPr>
      <a:lvl2pPr marL="2037786" algn="l" defTabSz="2037786" rtl="0" eaLnBrk="1" latinLnBrk="0" hangingPunct="1">
        <a:defRPr sz="8000" kern="1200">
          <a:solidFill>
            <a:schemeClr val="tx1"/>
          </a:solidFill>
          <a:latin typeface="+mn-lt"/>
          <a:ea typeface="+mn-ea"/>
          <a:cs typeface="+mn-cs"/>
        </a:defRPr>
      </a:lvl2pPr>
      <a:lvl3pPr marL="4075572" algn="l" defTabSz="2037786" rtl="0" eaLnBrk="1" latinLnBrk="0" hangingPunct="1">
        <a:defRPr sz="8000" kern="1200">
          <a:solidFill>
            <a:schemeClr val="tx1"/>
          </a:solidFill>
          <a:latin typeface="+mn-lt"/>
          <a:ea typeface="+mn-ea"/>
          <a:cs typeface="+mn-cs"/>
        </a:defRPr>
      </a:lvl3pPr>
      <a:lvl4pPr marL="6113358" algn="l" defTabSz="2037786" rtl="0" eaLnBrk="1" latinLnBrk="0" hangingPunct="1">
        <a:defRPr sz="8000" kern="1200">
          <a:solidFill>
            <a:schemeClr val="tx1"/>
          </a:solidFill>
          <a:latin typeface="+mn-lt"/>
          <a:ea typeface="+mn-ea"/>
          <a:cs typeface="+mn-cs"/>
        </a:defRPr>
      </a:lvl4pPr>
      <a:lvl5pPr marL="8151144" algn="l" defTabSz="2037786" rtl="0" eaLnBrk="1" latinLnBrk="0" hangingPunct="1">
        <a:defRPr sz="8000" kern="1200">
          <a:solidFill>
            <a:schemeClr val="tx1"/>
          </a:solidFill>
          <a:latin typeface="+mn-lt"/>
          <a:ea typeface="+mn-ea"/>
          <a:cs typeface="+mn-cs"/>
        </a:defRPr>
      </a:lvl5pPr>
      <a:lvl6pPr marL="10188931" algn="l" defTabSz="2037786" rtl="0" eaLnBrk="1" latinLnBrk="0" hangingPunct="1">
        <a:defRPr sz="8000" kern="1200">
          <a:solidFill>
            <a:schemeClr val="tx1"/>
          </a:solidFill>
          <a:latin typeface="+mn-lt"/>
          <a:ea typeface="+mn-ea"/>
          <a:cs typeface="+mn-cs"/>
        </a:defRPr>
      </a:lvl6pPr>
      <a:lvl7pPr marL="12226717" algn="l" defTabSz="2037786" rtl="0" eaLnBrk="1" latinLnBrk="0" hangingPunct="1">
        <a:defRPr sz="8000" kern="1200">
          <a:solidFill>
            <a:schemeClr val="tx1"/>
          </a:solidFill>
          <a:latin typeface="+mn-lt"/>
          <a:ea typeface="+mn-ea"/>
          <a:cs typeface="+mn-cs"/>
        </a:defRPr>
      </a:lvl7pPr>
      <a:lvl8pPr marL="14264503" algn="l" defTabSz="2037786" rtl="0" eaLnBrk="1" latinLnBrk="0" hangingPunct="1">
        <a:defRPr sz="8000" kern="1200">
          <a:solidFill>
            <a:schemeClr val="tx1"/>
          </a:solidFill>
          <a:latin typeface="+mn-lt"/>
          <a:ea typeface="+mn-ea"/>
          <a:cs typeface="+mn-cs"/>
        </a:defRPr>
      </a:lvl8pPr>
      <a:lvl9pPr marL="16302289" algn="l" defTabSz="2037786" rtl="0" eaLnBrk="1" latinLnBrk="0" hangingPunct="1">
        <a:defRPr sz="8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png"/><Relationship Id="rId9"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570784" y="493540"/>
            <a:ext cx="37293378" cy="2629367"/>
          </a:xfrm>
        </p:spPr>
        <p:txBody>
          <a:bodyPr>
            <a:noAutofit/>
          </a:bodyPr>
          <a:lstStyle/>
          <a:p>
            <a:r>
              <a:rPr lang="en-US" sz="8000" i="1" dirty="0">
                <a:latin typeface="Times New Roman"/>
                <a:cs typeface="Times New Roman"/>
              </a:rPr>
              <a:t>Sacramento Pikeminnow Predation of Juvenile </a:t>
            </a:r>
            <a:br>
              <a:rPr lang="en-US" sz="8000" i="1" dirty="0">
                <a:latin typeface="Times New Roman"/>
                <a:cs typeface="Times New Roman"/>
              </a:rPr>
            </a:br>
            <a:r>
              <a:rPr lang="en-US" sz="8000" i="1" dirty="0">
                <a:latin typeface="Times New Roman"/>
                <a:cs typeface="Times New Roman"/>
              </a:rPr>
              <a:t>Salmonids in the Sacramento River and Tributaries</a:t>
            </a:r>
          </a:p>
        </p:txBody>
      </p:sp>
      <p:pic>
        <p:nvPicPr>
          <p:cNvPr id="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3154" y="1223843"/>
            <a:ext cx="3093154" cy="308626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8" name="TextBox 7"/>
          <p:cNvSpPr txBox="1"/>
          <p:nvPr/>
        </p:nvSpPr>
        <p:spPr>
          <a:xfrm>
            <a:off x="1133154" y="3010984"/>
            <a:ext cx="36109824" cy="2062103"/>
          </a:xfrm>
          <a:prstGeom prst="rect">
            <a:avLst/>
          </a:prstGeom>
          <a:noFill/>
        </p:spPr>
        <p:txBody>
          <a:bodyPr wrap="square" rtlCol="0">
            <a:spAutoFit/>
          </a:bodyPr>
          <a:lstStyle/>
          <a:p>
            <a:pPr algn="ctr"/>
            <a:r>
              <a:rPr lang="en-US" sz="4400" dirty="0">
                <a:latin typeface="Times New Roman"/>
                <a:cs typeface="Times New Roman"/>
              </a:rPr>
              <a:t>Chad Hirano </a:t>
            </a:r>
          </a:p>
          <a:p>
            <a:pPr algn="ctr"/>
            <a:r>
              <a:rPr lang="en-US" sz="4400" dirty="0">
                <a:latin typeface="Times New Roman"/>
                <a:cs typeface="Times New Roman"/>
              </a:rPr>
              <a:t>Advisor: Dr. Ron Coleman</a:t>
            </a:r>
          </a:p>
          <a:p>
            <a:pPr algn="ctr"/>
            <a:r>
              <a:rPr lang="en-US" sz="4000" i="1" dirty="0">
                <a:latin typeface="Times New Roman"/>
                <a:cs typeface="Times New Roman"/>
              </a:rPr>
              <a:t>Department of Biological Sciences California State University, Sacramento</a:t>
            </a:r>
          </a:p>
        </p:txBody>
      </p:sp>
      <p:sp>
        <p:nvSpPr>
          <p:cNvPr id="17" name="Rectangle 3"/>
          <p:cNvSpPr>
            <a:spLocks noChangeArrowheads="1"/>
          </p:cNvSpPr>
          <p:nvPr/>
        </p:nvSpPr>
        <p:spPr bwMode="auto">
          <a:xfrm>
            <a:off x="525063" y="584671"/>
            <a:ext cx="37339099" cy="4833173"/>
          </a:xfrm>
          <a:prstGeom prst="rect">
            <a:avLst/>
          </a:prstGeom>
          <a:noFill/>
          <a:ln w="1206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91415" tIns="45708" rIns="91415" bIns="45708"/>
          <a:lstStyle/>
          <a:p>
            <a:pPr defTabSz="4073525" eaLnBrk="1" hangingPunct="1"/>
            <a:endParaRPr lang="en-US"/>
          </a:p>
        </p:txBody>
      </p:sp>
      <p:pic>
        <p:nvPicPr>
          <p:cNvPr id="26" name="Picture 25"/>
          <p:cNvPicPr>
            <a:picLocks noChangeAspect="1"/>
          </p:cNvPicPr>
          <p:nvPr/>
        </p:nvPicPr>
        <p:blipFill>
          <a:blip r:embed="rId4"/>
          <a:stretch>
            <a:fillRect/>
          </a:stretch>
        </p:blipFill>
        <p:spPr>
          <a:xfrm>
            <a:off x="33714122" y="1329262"/>
            <a:ext cx="3913099" cy="2941114"/>
          </a:xfrm>
          <a:prstGeom prst="rect">
            <a:avLst/>
          </a:prstGeom>
        </p:spPr>
      </p:pic>
      <p:sp>
        <p:nvSpPr>
          <p:cNvPr id="30" name="TextBox 29"/>
          <p:cNvSpPr txBox="1"/>
          <p:nvPr/>
        </p:nvSpPr>
        <p:spPr>
          <a:xfrm>
            <a:off x="25128341" y="26995106"/>
            <a:ext cx="11471815" cy="3123932"/>
          </a:xfrm>
          <a:prstGeom prst="rect">
            <a:avLst/>
          </a:prstGeom>
          <a:noFill/>
        </p:spPr>
        <p:txBody>
          <a:bodyPr wrap="square" rtlCol="0">
            <a:spAutoFit/>
          </a:bodyPr>
          <a:lstStyle/>
          <a:p>
            <a:pPr algn="ctr"/>
            <a:r>
              <a:rPr lang="en-US" dirty="0">
                <a:latin typeface="Times New Roman"/>
                <a:cs typeface="Times New Roman"/>
              </a:rPr>
              <a:t>Acknowledgments</a:t>
            </a:r>
            <a:endParaRPr lang="en-US" sz="3900" dirty="0">
              <a:latin typeface="Times New Roman"/>
              <a:cs typeface="Times New Roman"/>
            </a:endParaRPr>
          </a:p>
          <a:p>
            <a:r>
              <a:rPr lang="en-US" sz="3900" dirty="0">
                <a:latin typeface="Times New Roman"/>
                <a:cs typeface="Times New Roman"/>
              </a:rPr>
              <a:t>    I want to thank Dr. Coleman for his guidance so far with initial thesis designs and for encouraging me to begin the process of collecting data.</a:t>
            </a:r>
            <a:endParaRPr lang="en-US" sz="4400" dirty="0">
              <a:latin typeface="Times New Roman"/>
              <a:cs typeface="Times New Roman"/>
            </a:endParaRPr>
          </a:p>
        </p:txBody>
      </p:sp>
      <p:sp>
        <p:nvSpPr>
          <p:cNvPr id="22" name="TextBox 21"/>
          <p:cNvSpPr txBox="1"/>
          <p:nvPr/>
        </p:nvSpPr>
        <p:spPr>
          <a:xfrm>
            <a:off x="25225046" y="30195657"/>
            <a:ext cx="11375110" cy="2616101"/>
          </a:xfrm>
          <a:prstGeom prst="rect">
            <a:avLst/>
          </a:prstGeom>
          <a:noFill/>
        </p:spPr>
        <p:txBody>
          <a:bodyPr wrap="square" rtlCol="0">
            <a:spAutoFit/>
          </a:bodyPr>
          <a:lstStyle/>
          <a:p>
            <a:r>
              <a:rPr lang="en-US" sz="2800" b="1" dirty="0">
                <a:latin typeface="Times New Roman"/>
                <a:cs typeface="Times New Roman"/>
              </a:rPr>
              <a:t>References:</a:t>
            </a:r>
          </a:p>
          <a:p>
            <a:r>
              <a:rPr lang="en-US" sz="1800" dirty="0">
                <a:latin typeface="Times New Roman" panose="02020603050405020304" pitchFamily="18" charset="0"/>
                <a:cs typeface="Times New Roman" panose="02020603050405020304" pitchFamily="18" charset="0"/>
              </a:rPr>
              <a:t>Brown, L. R., &amp; Moyle, P. B. (1981). The impact of squawfish on salmonid populations: a review. </a:t>
            </a:r>
            <a:r>
              <a:rPr lang="en-US" sz="1800" i="1" dirty="0">
                <a:latin typeface="Times New Roman" panose="02020603050405020304" pitchFamily="18" charset="0"/>
                <a:cs typeface="Times New Roman" panose="02020603050405020304" pitchFamily="18" charset="0"/>
              </a:rPr>
              <a:t>North American Journal of Fisheries Management, 1</a:t>
            </a:r>
            <a:r>
              <a:rPr lang="en-US" sz="1800" dirty="0">
                <a:latin typeface="Times New Roman" panose="02020603050405020304" pitchFamily="18" charset="0"/>
                <a:cs typeface="Times New Roman" panose="02020603050405020304" pitchFamily="18" charset="0"/>
              </a:rPr>
              <a:t>(2), 104-111.</a:t>
            </a:r>
          </a:p>
          <a:p>
            <a:r>
              <a:rPr lang="en-US" sz="1800" dirty="0">
                <a:latin typeface="Times New Roman" panose="02020603050405020304" pitchFamily="18" charset="0"/>
                <a:cs typeface="Times New Roman" panose="02020603050405020304" pitchFamily="18" charset="0"/>
              </a:rPr>
              <a:t>Moyle, P. B. (2002). </a:t>
            </a:r>
            <a:r>
              <a:rPr lang="en-US" sz="1800" i="1" dirty="0">
                <a:latin typeface="Times New Roman" panose="02020603050405020304" pitchFamily="18" charset="0"/>
                <a:cs typeface="Times New Roman" panose="02020603050405020304" pitchFamily="18" charset="0"/>
              </a:rPr>
              <a:t>Inland fishes of California: revised and expanded</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Univ</a:t>
            </a:r>
            <a:r>
              <a:rPr lang="en-US" sz="1800" dirty="0">
                <a:latin typeface="Times New Roman" panose="02020603050405020304" pitchFamily="18" charset="0"/>
                <a:cs typeface="Times New Roman" panose="02020603050405020304" pitchFamily="18" charset="0"/>
              </a:rPr>
              <a:t> of California Press.</a:t>
            </a:r>
          </a:p>
          <a:p>
            <a:r>
              <a:rPr lang="en-US" sz="1800" dirty="0">
                <a:latin typeface="Times New Roman" panose="02020603050405020304" pitchFamily="18" charset="0"/>
                <a:cs typeface="Times New Roman" panose="02020603050405020304" pitchFamily="18" charset="0"/>
              </a:rPr>
              <a:t>Moyle, P. B., Katz, J. V., &amp; </a:t>
            </a:r>
            <a:r>
              <a:rPr lang="en-US" sz="1800" dirty="0" err="1">
                <a:latin typeface="Times New Roman" panose="02020603050405020304" pitchFamily="18" charset="0"/>
                <a:cs typeface="Times New Roman" panose="02020603050405020304" pitchFamily="18" charset="0"/>
              </a:rPr>
              <a:t>Quiñones</a:t>
            </a:r>
            <a:r>
              <a:rPr lang="en-US" sz="1800" dirty="0">
                <a:latin typeface="Times New Roman" panose="02020603050405020304" pitchFamily="18" charset="0"/>
                <a:cs typeface="Times New Roman" panose="02020603050405020304" pitchFamily="18" charset="0"/>
              </a:rPr>
              <a:t>, R. M. (2011). Rapid decline of California’s native inland fishes: a status assessment. </a:t>
            </a:r>
            <a:r>
              <a:rPr lang="en-US" sz="1800" i="1" dirty="0">
                <a:latin typeface="Times New Roman" panose="02020603050405020304" pitchFamily="18" charset="0"/>
                <a:cs typeface="Times New Roman" panose="02020603050405020304" pitchFamily="18" charset="0"/>
              </a:rPr>
              <a:t>Biological Conservation, 144</a:t>
            </a:r>
            <a:r>
              <a:rPr lang="en-US" sz="1800" dirty="0">
                <a:latin typeface="Times New Roman" panose="02020603050405020304" pitchFamily="18" charset="0"/>
                <a:cs typeface="Times New Roman" panose="02020603050405020304" pitchFamily="18" charset="0"/>
              </a:rPr>
              <a:t>(10), 2414-2423. </a:t>
            </a:r>
          </a:p>
          <a:p>
            <a:endParaRPr lang="en-US" sz="1800" dirty="0"/>
          </a:p>
          <a:p>
            <a:endParaRPr lang="en-US" sz="2800" b="1" dirty="0">
              <a:latin typeface="Times New Roman"/>
              <a:cs typeface="Times New Roman"/>
            </a:endParaRPr>
          </a:p>
        </p:txBody>
      </p:sp>
      <p:pic>
        <p:nvPicPr>
          <p:cNvPr id="33" name="Picture 32" descr="s_Ron_Costa_Rica_DSC_9330.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051957" y="1223843"/>
            <a:ext cx="3277922" cy="3639606"/>
          </a:xfrm>
          <a:prstGeom prst="rect">
            <a:avLst/>
          </a:prstGeom>
        </p:spPr>
      </p:pic>
      <p:sp>
        <p:nvSpPr>
          <p:cNvPr id="2" name="TextBox 1"/>
          <p:cNvSpPr txBox="1"/>
          <p:nvPr/>
        </p:nvSpPr>
        <p:spPr>
          <a:xfrm>
            <a:off x="26267383" y="15875624"/>
            <a:ext cx="1622738" cy="400110"/>
          </a:xfrm>
          <a:prstGeom prst="rect">
            <a:avLst/>
          </a:prstGeom>
          <a:noFill/>
        </p:spPr>
        <p:txBody>
          <a:bodyPr wrap="square" rtlCol="0">
            <a:spAutoFit/>
          </a:bodyPr>
          <a:lstStyle/>
          <a:p>
            <a:r>
              <a:rPr lang="en-US" sz="2000">
                <a:solidFill>
                  <a:schemeClr val="bg1"/>
                </a:solidFill>
              </a:rPr>
              <a:t>A.</a:t>
            </a:r>
          </a:p>
        </p:txBody>
      </p:sp>
      <p:sp>
        <p:nvSpPr>
          <p:cNvPr id="36" name="TextBox 35"/>
          <p:cNvSpPr txBox="1"/>
          <p:nvPr/>
        </p:nvSpPr>
        <p:spPr>
          <a:xfrm>
            <a:off x="30357264" y="15908700"/>
            <a:ext cx="1622738" cy="400110"/>
          </a:xfrm>
          <a:prstGeom prst="rect">
            <a:avLst/>
          </a:prstGeom>
          <a:noFill/>
        </p:spPr>
        <p:txBody>
          <a:bodyPr wrap="square" rtlCol="0">
            <a:spAutoFit/>
          </a:bodyPr>
          <a:lstStyle/>
          <a:p>
            <a:r>
              <a:rPr lang="en-US" sz="2000">
                <a:solidFill>
                  <a:schemeClr val="bg1"/>
                </a:solidFill>
              </a:rPr>
              <a:t>B.</a:t>
            </a:r>
          </a:p>
        </p:txBody>
      </p:sp>
      <p:sp>
        <p:nvSpPr>
          <p:cNvPr id="37" name="TextBox 36"/>
          <p:cNvSpPr txBox="1"/>
          <p:nvPr/>
        </p:nvSpPr>
        <p:spPr>
          <a:xfrm>
            <a:off x="34388959" y="15906020"/>
            <a:ext cx="1622738" cy="400110"/>
          </a:xfrm>
          <a:prstGeom prst="rect">
            <a:avLst/>
          </a:prstGeom>
          <a:noFill/>
        </p:spPr>
        <p:txBody>
          <a:bodyPr wrap="square" rtlCol="0">
            <a:spAutoFit/>
          </a:bodyPr>
          <a:lstStyle/>
          <a:p>
            <a:r>
              <a:rPr lang="en-US" sz="2000">
                <a:solidFill>
                  <a:schemeClr val="bg1"/>
                </a:solidFill>
              </a:rPr>
              <a:t>C.</a:t>
            </a:r>
          </a:p>
        </p:txBody>
      </p:sp>
      <p:sp>
        <p:nvSpPr>
          <p:cNvPr id="38" name="TextBox 37"/>
          <p:cNvSpPr txBox="1"/>
          <p:nvPr/>
        </p:nvSpPr>
        <p:spPr>
          <a:xfrm>
            <a:off x="25225046" y="5814541"/>
            <a:ext cx="11375110" cy="11526232"/>
          </a:xfrm>
          <a:prstGeom prst="rect">
            <a:avLst/>
          </a:prstGeom>
          <a:noFill/>
        </p:spPr>
        <p:txBody>
          <a:bodyPr wrap="square" rtlCol="0">
            <a:spAutoFit/>
          </a:bodyPr>
          <a:lstStyle/>
          <a:p>
            <a:pPr algn="ctr"/>
            <a:r>
              <a:rPr lang="en-US" dirty="0">
                <a:latin typeface="Times New Roman"/>
                <a:cs typeface="Times New Roman"/>
              </a:rPr>
              <a:t>Research Plans</a:t>
            </a:r>
          </a:p>
          <a:p>
            <a:r>
              <a:rPr lang="en-US" sz="3900" dirty="0">
                <a:latin typeface="Times New Roman" panose="02020603050405020304" pitchFamily="18" charset="0"/>
                <a:cs typeface="Times New Roman" panose="02020603050405020304" pitchFamily="18" charset="0"/>
              </a:rPr>
              <a:t>   I plan to focus my research on predation of Sacramento pikeminnow, specifically of native salmonids. I would like to be able to sample in tributaries of the Sacramento River to analyze the levels of predation occurring of juvenile salmon in more natural flowing waters compared to conditions seen near dams. The first year of research will likely be observational and the goal will be to obtain` adequate sample size in order to identify if predation is occurring and where levels seem to be the highest. </a:t>
            </a:r>
          </a:p>
          <a:p>
            <a:r>
              <a:rPr lang="en-US" sz="3900" dirty="0">
                <a:latin typeface="Times New Roman" panose="02020603050405020304" pitchFamily="18" charset="0"/>
                <a:cs typeface="Times New Roman" panose="02020603050405020304" pitchFamily="18" charset="0"/>
              </a:rPr>
              <a:t>    While sampling I also plan on using catch per unit effort as a way of being able to quantify a relative abundance of both pikeminnow and other piscivorous fish that could be consuming juvenile salmonid. With this information manipulation can then be conducted in the laboratory to study interspecific interactions that could influence predation levels on salmonids. </a:t>
            </a:r>
          </a:p>
        </p:txBody>
      </p:sp>
      <p:sp>
        <p:nvSpPr>
          <p:cNvPr id="39" name="TextBox 38"/>
          <p:cNvSpPr txBox="1"/>
          <p:nvPr/>
        </p:nvSpPr>
        <p:spPr>
          <a:xfrm>
            <a:off x="550371" y="5753781"/>
            <a:ext cx="11440707" cy="1923604"/>
          </a:xfrm>
          <a:prstGeom prst="rect">
            <a:avLst/>
          </a:prstGeom>
          <a:noFill/>
        </p:spPr>
        <p:txBody>
          <a:bodyPr wrap="square" rtlCol="0">
            <a:spAutoFit/>
          </a:bodyPr>
          <a:lstStyle/>
          <a:p>
            <a:pPr algn="ctr"/>
            <a:endParaRPr lang="en-US" dirty="0">
              <a:latin typeface="Times New Roman" panose="02020603050405020304" pitchFamily="18" charset="0"/>
              <a:cs typeface="Times New Roman" panose="02020603050405020304" pitchFamily="18" charset="0"/>
            </a:endParaRPr>
          </a:p>
          <a:p>
            <a:endParaRPr lang="en-US" sz="39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1004488E-B07C-3445-BB3A-E83AF627084B}"/>
              </a:ext>
            </a:extLst>
          </p:cNvPr>
          <p:cNvSpPr txBox="1"/>
          <p:nvPr/>
        </p:nvSpPr>
        <p:spPr>
          <a:xfrm>
            <a:off x="12983456" y="5638541"/>
            <a:ext cx="11440707" cy="10926068"/>
          </a:xfrm>
          <a:prstGeom prst="rect">
            <a:avLst/>
          </a:prstGeom>
          <a:noFill/>
        </p:spPr>
        <p:txBody>
          <a:bodyPr wrap="square" rtlCol="0">
            <a:spAutoFit/>
          </a:bodyPr>
          <a:lstStyle/>
          <a:p>
            <a:pPr algn="ctr"/>
            <a:r>
              <a:rPr lang="en-US" dirty="0">
                <a:latin typeface="Times New Roman"/>
                <a:cs typeface="Times New Roman"/>
              </a:rPr>
              <a:t>Problem</a:t>
            </a:r>
          </a:p>
          <a:p>
            <a:r>
              <a:rPr lang="en-US" sz="3900" dirty="0">
                <a:latin typeface="Times New Roman"/>
                <a:cs typeface="Times New Roman"/>
              </a:rPr>
              <a:t>    </a:t>
            </a:r>
            <a:r>
              <a:rPr lang="en-US" sz="3900" dirty="0">
                <a:latin typeface="Times New Roman" panose="02020603050405020304" pitchFamily="18" charset="0"/>
                <a:cs typeface="Times New Roman" panose="02020603050405020304" pitchFamily="18" charset="0"/>
              </a:rPr>
              <a:t>Sacramento pikeminnow have a reputation as being voracious predators of migrating juvenile salmonids and often viewed as a threat to native Chinook salmon </a:t>
            </a:r>
            <a:r>
              <a:rPr lang="en-US" sz="3900" i="1" dirty="0">
                <a:latin typeface="Times New Roman" panose="02020603050405020304" pitchFamily="18" charset="0"/>
                <a:cs typeface="Times New Roman" panose="02020603050405020304" pitchFamily="18" charset="0"/>
              </a:rPr>
              <a:t>(Oncorhynchus </a:t>
            </a:r>
            <a:r>
              <a:rPr lang="en-US" sz="3900" i="1" dirty="0" err="1">
                <a:latin typeface="Times New Roman" panose="02020603050405020304" pitchFamily="18" charset="0"/>
                <a:cs typeface="Times New Roman" panose="02020603050405020304" pitchFamily="18" charset="0"/>
              </a:rPr>
              <a:t>tshawytscha</a:t>
            </a:r>
            <a:r>
              <a:rPr lang="en-US" sz="3900" i="1" dirty="0">
                <a:latin typeface="Times New Roman" panose="02020603050405020304" pitchFamily="18" charset="0"/>
                <a:cs typeface="Times New Roman" panose="02020603050405020304" pitchFamily="18" charset="0"/>
              </a:rPr>
              <a:t>)</a:t>
            </a:r>
            <a:r>
              <a:rPr lang="en-US" sz="3900" dirty="0">
                <a:latin typeface="Times New Roman" panose="02020603050405020304" pitchFamily="18" charset="0"/>
                <a:cs typeface="Times New Roman" panose="02020603050405020304" pitchFamily="18" charset="0"/>
              </a:rPr>
              <a:t> and Steelhead trout </a:t>
            </a:r>
            <a:r>
              <a:rPr lang="en-US" sz="3900" i="1" dirty="0">
                <a:latin typeface="Times New Roman" panose="02020603050405020304" pitchFamily="18" charset="0"/>
                <a:cs typeface="Times New Roman" panose="02020603050405020304" pitchFamily="18" charset="0"/>
              </a:rPr>
              <a:t>(Oncorhynchus mykiss). </a:t>
            </a:r>
            <a:r>
              <a:rPr lang="en-US" sz="3900" dirty="0">
                <a:latin typeface="Times New Roman" panose="02020603050405020304" pitchFamily="18" charset="0"/>
                <a:cs typeface="Times New Roman" panose="02020603050405020304" pitchFamily="18" charset="0"/>
              </a:rPr>
              <a:t>Despite the possibility of significant predation of juvenile salmonids, few ecological studies exist on this issue. </a:t>
            </a:r>
          </a:p>
          <a:p>
            <a:r>
              <a:rPr lang="en-US" sz="3900" dirty="0">
                <a:latin typeface="Times New Roman" panose="02020603050405020304" pitchFamily="18" charset="0"/>
                <a:cs typeface="Times New Roman" panose="02020603050405020304" pitchFamily="18" charset="0"/>
              </a:rPr>
              <a:t>    Of the literature pertaining to predation, two different results emerge. In more natural sections of streams and rivers, stomach content analysis of Sacramento pikeminnow contain little to no salmonids, while areas of more reservoir type water have shown that salmonids are being consumed by pikeminnow, particularly at the Red Bluff diversion dam (Brown and Moyle 1981). However, this dam was decommissioned in 2013 to aid the passage of migratory fishes. </a:t>
            </a:r>
            <a:endParaRPr lang="en-US" sz="3900" dirty="0">
              <a:latin typeface="Times New Roman"/>
              <a:cs typeface="Times New Roman"/>
            </a:endParaRPr>
          </a:p>
        </p:txBody>
      </p:sp>
      <p:pic>
        <p:nvPicPr>
          <p:cNvPr id="18" name="Picture 17">
            <a:extLst>
              <a:ext uri="{FF2B5EF4-FFF2-40B4-BE49-F238E27FC236}">
                <a16:creationId xmlns:a16="http://schemas.microsoft.com/office/drawing/2014/main" id="{F36CC459-DE27-6C49-8866-871B1021E73E}"/>
              </a:ext>
            </a:extLst>
          </p:cNvPr>
          <p:cNvPicPr>
            <a:picLocks noChangeAspect="1"/>
          </p:cNvPicPr>
          <p:nvPr/>
        </p:nvPicPr>
        <p:blipFill>
          <a:blip r:embed="rId6"/>
          <a:stretch>
            <a:fillRect/>
          </a:stretch>
        </p:blipFill>
        <p:spPr>
          <a:xfrm>
            <a:off x="4272029" y="1223843"/>
            <a:ext cx="3006595" cy="3541055"/>
          </a:xfrm>
          <a:prstGeom prst="rect">
            <a:avLst/>
          </a:prstGeom>
        </p:spPr>
      </p:pic>
      <p:pic>
        <p:nvPicPr>
          <p:cNvPr id="42" name="Picture 41">
            <a:extLst>
              <a:ext uri="{FF2B5EF4-FFF2-40B4-BE49-F238E27FC236}">
                <a16:creationId xmlns:a16="http://schemas.microsoft.com/office/drawing/2014/main" id="{FA138E14-94DA-004D-99ED-43F2D89EE154}"/>
              </a:ext>
            </a:extLst>
          </p:cNvPr>
          <p:cNvPicPr>
            <a:picLocks noChangeAspect="1"/>
          </p:cNvPicPr>
          <p:nvPr/>
        </p:nvPicPr>
        <p:blipFill rotWithShape="1">
          <a:blip r:embed="rId7"/>
          <a:srcRect l="13744" t="16522" r="13673" b="16841"/>
          <a:stretch/>
        </p:blipFill>
        <p:spPr>
          <a:xfrm>
            <a:off x="13777088" y="16736244"/>
            <a:ext cx="9853442" cy="13858763"/>
          </a:xfrm>
          <a:prstGeom prst="rect">
            <a:avLst/>
          </a:prstGeom>
        </p:spPr>
      </p:pic>
      <p:pic>
        <p:nvPicPr>
          <p:cNvPr id="44" name="Picture 43">
            <a:extLst>
              <a:ext uri="{FF2B5EF4-FFF2-40B4-BE49-F238E27FC236}">
                <a16:creationId xmlns:a16="http://schemas.microsoft.com/office/drawing/2014/main" id="{E0A950F0-A6B7-BE4E-98F6-D13AB87DDA2B}"/>
              </a:ext>
            </a:extLst>
          </p:cNvPr>
          <p:cNvPicPr>
            <a:picLocks noChangeAspect="1"/>
          </p:cNvPicPr>
          <p:nvPr/>
        </p:nvPicPr>
        <p:blipFill>
          <a:blip r:embed="rId8"/>
          <a:stretch>
            <a:fillRect/>
          </a:stretch>
        </p:blipFill>
        <p:spPr>
          <a:xfrm>
            <a:off x="948567" y="20733630"/>
            <a:ext cx="11330710" cy="7823442"/>
          </a:xfrm>
          <a:prstGeom prst="rect">
            <a:avLst/>
          </a:prstGeom>
        </p:spPr>
      </p:pic>
      <p:sp>
        <p:nvSpPr>
          <p:cNvPr id="45" name="TextBox 44">
            <a:extLst>
              <a:ext uri="{FF2B5EF4-FFF2-40B4-BE49-F238E27FC236}">
                <a16:creationId xmlns:a16="http://schemas.microsoft.com/office/drawing/2014/main" id="{5A724C58-F216-1848-8D52-8E9DD08C8349}"/>
              </a:ext>
            </a:extLst>
          </p:cNvPr>
          <p:cNvSpPr txBox="1"/>
          <p:nvPr/>
        </p:nvSpPr>
        <p:spPr>
          <a:xfrm>
            <a:off x="1089213" y="28557072"/>
            <a:ext cx="6804515"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Photo courtesy </a:t>
            </a:r>
            <a:r>
              <a:rPr lang="en-US" sz="1800" i="1" dirty="0">
                <a:latin typeface="Times New Roman" panose="02020603050405020304" pitchFamily="18" charset="0"/>
                <a:cs typeface="Times New Roman" panose="02020603050405020304" pitchFamily="18" charset="0"/>
              </a:rPr>
              <a:t>KZYX</a:t>
            </a:r>
            <a:endParaRPr lang="en-US" sz="1800" dirty="0">
              <a:latin typeface="Times New Roman" panose="02020603050405020304" pitchFamily="18" charset="0"/>
              <a:cs typeface="Times New Roman" panose="02020603050405020304" pitchFamily="18" charset="0"/>
            </a:endParaRPr>
          </a:p>
        </p:txBody>
      </p:sp>
      <p:sp>
        <p:nvSpPr>
          <p:cNvPr id="47" name="TextBox 46">
            <a:extLst>
              <a:ext uri="{FF2B5EF4-FFF2-40B4-BE49-F238E27FC236}">
                <a16:creationId xmlns:a16="http://schemas.microsoft.com/office/drawing/2014/main" id="{8B591E37-8A98-CD4C-9E27-92B699A0F57D}"/>
              </a:ext>
            </a:extLst>
          </p:cNvPr>
          <p:cNvSpPr txBox="1"/>
          <p:nvPr/>
        </p:nvSpPr>
        <p:spPr>
          <a:xfrm>
            <a:off x="13821488" y="30410341"/>
            <a:ext cx="7875904"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Map from CDFW BIOS database</a:t>
            </a:r>
          </a:p>
        </p:txBody>
      </p:sp>
      <p:sp>
        <p:nvSpPr>
          <p:cNvPr id="48" name="TextBox 47">
            <a:extLst>
              <a:ext uri="{FF2B5EF4-FFF2-40B4-BE49-F238E27FC236}">
                <a16:creationId xmlns:a16="http://schemas.microsoft.com/office/drawing/2014/main" id="{0B1D8E8C-37E4-ED49-B27B-F7F3288511EC}"/>
              </a:ext>
            </a:extLst>
          </p:cNvPr>
          <p:cNvSpPr txBox="1"/>
          <p:nvPr/>
        </p:nvSpPr>
        <p:spPr>
          <a:xfrm>
            <a:off x="1089213" y="5814541"/>
            <a:ext cx="11049419" cy="15758160"/>
          </a:xfrm>
          <a:prstGeom prst="rect">
            <a:avLst/>
          </a:prstGeom>
          <a:noFill/>
        </p:spPr>
        <p:txBody>
          <a:bodyPr wrap="square" rtlCol="0">
            <a:spAutoFit/>
          </a:bodyPr>
          <a:lstStyle/>
          <a:p>
            <a:pPr algn="ctr"/>
            <a:r>
              <a:rPr lang="en-US" dirty="0">
                <a:latin typeface="Times New Roman"/>
                <a:cs typeface="Times New Roman"/>
              </a:rPr>
              <a:t>Introduction</a:t>
            </a:r>
          </a:p>
          <a:p>
            <a:r>
              <a:rPr lang="en-US" sz="3900" dirty="0">
                <a:latin typeface="Times New Roman" panose="02020603050405020304" pitchFamily="18" charset="0"/>
                <a:cs typeface="Times New Roman" panose="02020603050405020304" pitchFamily="18" charset="0"/>
              </a:rPr>
              <a:t>    Sacramento pikeminnow (</a:t>
            </a:r>
            <a:r>
              <a:rPr lang="en-US" sz="3900" i="1" dirty="0" err="1">
                <a:latin typeface="Times New Roman" panose="02020603050405020304" pitchFamily="18" charset="0"/>
                <a:cs typeface="Times New Roman" panose="02020603050405020304" pitchFamily="18" charset="0"/>
              </a:rPr>
              <a:t>Ptychocheilus</a:t>
            </a:r>
            <a:r>
              <a:rPr lang="en-US" sz="3900" i="1" dirty="0">
                <a:latin typeface="Times New Roman" panose="02020603050405020304" pitchFamily="18" charset="0"/>
                <a:cs typeface="Times New Roman" panose="02020603050405020304" pitchFamily="18" charset="0"/>
              </a:rPr>
              <a:t> </a:t>
            </a:r>
            <a:r>
              <a:rPr lang="en-US" sz="3900" i="1" dirty="0" err="1">
                <a:latin typeface="Times New Roman" panose="02020603050405020304" pitchFamily="18" charset="0"/>
                <a:cs typeface="Times New Roman" panose="02020603050405020304" pitchFamily="18" charset="0"/>
              </a:rPr>
              <a:t>grandis</a:t>
            </a:r>
            <a:r>
              <a:rPr lang="en-US" sz="3900" dirty="0">
                <a:latin typeface="Times New Roman" panose="02020603050405020304" pitchFamily="18" charset="0"/>
                <a:cs typeface="Times New Roman" panose="02020603050405020304" pitchFamily="18" charset="0"/>
              </a:rPr>
              <a:t>) are a member of the family </a:t>
            </a:r>
            <a:r>
              <a:rPr lang="en-US" sz="3900" dirty="0" err="1">
                <a:latin typeface="Times New Roman" panose="02020603050405020304" pitchFamily="18" charset="0"/>
                <a:cs typeface="Times New Roman" panose="02020603050405020304" pitchFamily="18" charset="0"/>
              </a:rPr>
              <a:t>Cyprinidae</a:t>
            </a:r>
            <a:r>
              <a:rPr lang="en-US" sz="3900" dirty="0">
                <a:latin typeface="Times New Roman" panose="02020603050405020304" pitchFamily="18" charset="0"/>
                <a:cs typeface="Times New Roman" panose="02020603050405020304" pitchFamily="18" charset="0"/>
              </a:rPr>
              <a:t> and are native to California in the Sacramento-San Joaquin, </a:t>
            </a:r>
            <a:r>
              <a:rPr lang="en-US" sz="3900" dirty="0" err="1">
                <a:latin typeface="Times New Roman" panose="02020603050405020304" pitchFamily="18" charset="0"/>
                <a:cs typeface="Times New Roman" panose="02020603050405020304" pitchFamily="18" charset="0"/>
              </a:rPr>
              <a:t>Pajaro</a:t>
            </a:r>
            <a:r>
              <a:rPr lang="en-US" sz="3900" dirty="0">
                <a:latin typeface="Times New Roman" panose="02020603050405020304" pitchFamily="18" charset="0"/>
                <a:cs typeface="Times New Roman" panose="02020603050405020304" pitchFamily="18" charset="0"/>
              </a:rPr>
              <a:t>-Salinas, upper Pitt and Russian rivers as well as the Clear Lake basin. Pikeminnow typically occupy mid to low elevation streams and favor sections of river with deep pools and runs and are are not commonly found in polluted waters (Moyle 2002) </a:t>
            </a:r>
          </a:p>
          <a:p>
            <a:r>
              <a:rPr lang="en-US" sz="3900" dirty="0">
                <a:latin typeface="Times New Roman" panose="02020603050405020304" pitchFamily="18" charset="0"/>
                <a:cs typeface="Times New Roman" panose="02020603050405020304" pitchFamily="18" charset="0"/>
              </a:rPr>
              <a:t>    Before the introduction of non-native piscivorous fishes, large pikeminnow were likely the dominant predatory fish in the Central Valley of California (Moyle 2002). However, introduction of non-native piscivores and large scale changes and diversions of water within the watersheds have led to a rapid decline in the abundance of native fishes and if current trends continue it is likely that many of these species will disappear in California (Moyle et al. 2011). Even though Sacramento pikeminnow are likely experiencing declines in populations, they have maintained greater abundance than other native fishes despite changes in natural hydrology and introduction of non-native fishes. </a:t>
            </a:r>
          </a:p>
          <a:p>
            <a:endParaRPr lang="en-US" dirty="0"/>
          </a:p>
        </p:txBody>
      </p:sp>
      <p:pic>
        <p:nvPicPr>
          <p:cNvPr id="50" name="Picture 49">
            <a:extLst>
              <a:ext uri="{FF2B5EF4-FFF2-40B4-BE49-F238E27FC236}">
                <a16:creationId xmlns:a16="http://schemas.microsoft.com/office/drawing/2014/main" id="{F0D066B7-6748-DC47-954F-661220E76E20}"/>
              </a:ext>
            </a:extLst>
          </p:cNvPr>
          <p:cNvPicPr>
            <a:picLocks noChangeAspect="1"/>
          </p:cNvPicPr>
          <p:nvPr/>
        </p:nvPicPr>
        <p:blipFill>
          <a:blip r:embed="rId9"/>
          <a:stretch>
            <a:fillRect/>
          </a:stretch>
        </p:blipFill>
        <p:spPr>
          <a:xfrm>
            <a:off x="25225047" y="17340773"/>
            <a:ext cx="12017932" cy="9309576"/>
          </a:xfrm>
          <a:prstGeom prst="rect">
            <a:avLst/>
          </a:prstGeom>
        </p:spPr>
      </p:pic>
      <p:sp>
        <p:nvSpPr>
          <p:cNvPr id="51" name="TextBox 50">
            <a:extLst>
              <a:ext uri="{FF2B5EF4-FFF2-40B4-BE49-F238E27FC236}">
                <a16:creationId xmlns:a16="http://schemas.microsoft.com/office/drawing/2014/main" id="{B7D77ACE-4E80-354C-A35F-D6D054633DB7}"/>
              </a:ext>
            </a:extLst>
          </p:cNvPr>
          <p:cNvSpPr txBox="1"/>
          <p:nvPr/>
        </p:nvSpPr>
        <p:spPr>
          <a:xfrm>
            <a:off x="25225046" y="26650349"/>
            <a:ext cx="5681674"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Photo from </a:t>
            </a:r>
            <a:r>
              <a:rPr lang="en-US" sz="1800" i="1" dirty="0" err="1">
                <a:latin typeface="Times New Roman" panose="02020603050405020304" pitchFamily="18" charset="0"/>
                <a:cs typeface="Times New Roman" panose="02020603050405020304" pitchFamily="18" charset="0"/>
              </a:rPr>
              <a:t>iNaturalist</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40648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4678</TotalTime>
  <Words>643</Words>
  <Application>Microsoft Office PowerPoint</Application>
  <PresentationFormat>Custom</PresentationFormat>
  <Paragraphs>26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Sacramento Pikeminnow Predation of Juvenile  Salmonids in the Sacramento River and Tributaries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Kimberly Swafford</dc:creator>
  <cp:keywords/>
  <dc:description/>
  <cp:lastModifiedBy>Coleman, Ronald M</cp:lastModifiedBy>
  <cp:revision>218</cp:revision>
  <cp:lastPrinted>2018-09-23T15:58:32Z</cp:lastPrinted>
  <dcterms:created xsi:type="dcterms:W3CDTF">2016-05-07T20:17:29Z</dcterms:created>
  <dcterms:modified xsi:type="dcterms:W3CDTF">2018-09-28T00:38:56Z</dcterms:modified>
  <cp:category/>
</cp:coreProperties>
</file>