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7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2-data" TargetMode="External"/><Relationship Id="rId2" Type="http://schemas.openxmlformats.org/officeDocument/2006/relationships/hyperlink" Target="https://www.bp.com/en/global/corporate/energy-economics/statistical-review-of-world-energy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rcadass.github.io/granim.js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.com/" TargetMode="External"/><Relationship Id="rId5" Type="http://schemas.openxmlformats.org/officeDocument/2006/relationships/hyperlink" Target="https://rishabhp.github.io/bideo.js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379" y="1973717"/>
            <a:ext cx="5018906" cy="183480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impact of Fuel consumption and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4" y="3781889"/>
            <a:ext cx="2364482" cy="1101007"/>
          </a:xfrm>
        </p:spPr>
        <p:txBody>
          <a:bodyPr numCol="1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Abishua</a:t>
            </a:r>
            <a:r>
              <a:rPr lang="en-US" dirty="0">
                <a:solidFill>
                  <a:schemeClr val="tx1"/>
                </a:solidFill>
              </a:rPr>
              <a:t> Prashanth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Chineze</a:t>
            </a:r>
            <a:r>
              <a:rPr lang="en-US" dirty="0">
                <a:solidFill>
                  <a:schemeClr val="tx1"/>
                </a:solidFill>
              </a:rPr>
              <a:t> Okpala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Danelle Cook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Hari </a:t>
            </a:r>
            <a:r>
              <a:rPr lang="en-US" dirty="0" err="1">
                <a:solidFill>
                  <a:schemeClr val="tx1"/>
                </a:solidFill>
              </a:rPr>
              <a:t>Somayajula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8C5A4-32F7-4567-AA7A-D24414616FEE}"/>
              </a:ext>
            </a:extLst>
          </p:cNvPr>
          <p:cNvSpPr txBox="1">
            <a:spLocks/>
          </p:cNvSpPr>
          <p:nvPr/>
        </p:nvSpPr>
        <p:spPr>
          <a:xfrm>
            <a:off x="8450006" y="3845511"/>
            <a:ext cx="2364482" cy="110100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Henry White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Jennifer Long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Randy Weaver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379" y="1973717"/>
            <a:ext cx="5018906" cy="183480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Impact of Fuel consumption and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73011"/>
            <a:ext cx="4713711" cy="1101007"/>
          </a:xfrm>
        </p:spPr>
        <p:txBody>
          <a:bodyPr numCol="2"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dirty="0" err="1">
                <a:solidFill>
                  <a:schemeClr val="tx1"/>
                </a:solidFill>
              </a:rPr>
              <a:t>Abishua</a:t>
            </a:r>
            <a:r>
              <a:rPr lang="en-US" sz="1300" dirty="0">
                <a:solidFill>
                  <a:schemeClr val="tx1"/>
                </a:solidFill>
              </a:rPr>
              <a:t> Prashanth</a:t>
            </a:r>
          </a:p>
          <a:p>
            <a:pPr>
              <a:spcAft>
                <a:spcPts val="600"/>
              </a:spcAft>
            </a:pPr>
            <a:r>
              <a:rPr lang="en-US" sz="1300" dirty="0" err="1">
                <a:solidFill>
                  <a:schemeClr val="tx1"/>
                </a:solidFill>
              </a:rPr>
              <a:t>Chineze</a:t>
            </a:r>
            <a:r>
              <a:rPr lang="en-US" sz="1300" dirty="0">
                <a:solidFill>
                  <a:schemeClr val="tx1"/>
                </a:solidFill>
              </a:rPr>
              <a:t> Okpala</a:t>
            </a: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chemeClr val="tx1"/>
                </a:solidFill>
              </a:rPr>
              <a:t>Danelle Cook</a:t>
            </a: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chemeClr val="tx1"/>
                </a:solidFill>
              </a:rPr>
              <a:t>Hari </a:t>
            </a:r>
            <a:r>
              <a:rPr lang="en-US" sz="1300" dirty="0" err="1">
                <a:solidFill>
                  <a:schemeClr val="tx1"/>
                </a:solidFill>
              </a:rPr>
              <a:t>Somayajula</a:t>
            </a:r>
            <a:endParaRPr lang="en-US" sz="13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chemeClr val="tx1"/>
                </a:solidFill>
              </a:rPr>
              <a:t>Henry White</a:t>
            </a:r>
          </a:p>
          <a:p>
            <a:pPr>
              <a:spcAft>
                <a:spcPts val="600"/>
              </a:spcAft>
            </a:pPr>
            <a:r>
              <a:rPr lang="en-US" sz="1300" dirty="0">
                <a:solidFill>
                  <a:schemeClr val="tx1"/>
                </a:solidFill>
              </a:rPr>
              <a:t>Jennifer Long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8C5A4-32F7-4567-AA7A-D24414616FEE}"/>
              </a:ext>
            </a:extLst>
          </p:cNvPr>
          <p:cNvSpPr txBox="1">
            <a:spLocks/>
          </p:cNvSpPr>
          <p:nvPr/>
        </p:nvSpPr>
        <p:spPr>
          <a:xfrm>
            <a:off x="6033794" y="4599985"/>
            <a:ext cx="4656342" cy="32699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300" dirty="0">
                <a:solidFill>
                  <a:schemeClr val="tx1"/>
                </a:solidFill>
              </a:rPr>
              <a:t>Randy Weaver</a:t>
            </a:r>
          </a:p>
        </p:txBody>
      </p:sp>
    </p:spTree>
    <p:extLst>
      <p:ext uri="{BB962C8B-B14F-4D97-AF65-F5344CB8AC3E}">
        <p14:creationId xmlns:p14="http://schemas.microsoft.com/office/powerpoint/2010/main" val="117519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72F5-1DF4-40FA-AA54-C2A058A8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fueled</a:t>
            </a:r>
            <a:r>
              <a:rPr lang="en-US" dirty="0"/>
              <a:t>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4FFD-1001-4EB0-90AB-C7BA8B927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D534-DAA3-49B4-B8AD-F560341E4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 the interaction between consumption and production of fuel across the world and its relation to carbon emission.</a:t>
            </a:r>
          </a:p>
          <a:p>
            <a:r>
              <a:rPr lang="en-US" dirty="0"/>
              <a:t>Compared the GDP for each country to the amount of carbon emitted by that country</a:t>
            </a:r>
          </a:p>
          <a:p>
            <a:r>
              <a:rPr lang="en-US" dirty="0"/>
              <a:t>Demonstrate the comparison of carbon emissions across the world in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23C7F-56F3-468E-BACB-E61E9DDB0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9A998-F058-40CA-81B8-A78B2DBC3A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Fuel production and CO2 emissions by country</a:t>
            </a:r>
          </a:p>
          <a:p>
            <a:pPr lvl="1"/>
            <a:r>
              <a:rPr lang="en-US" dirty="0">
                <a:latin typeface="+mn-lt"/>
                <a:hlinkClick r:id="rId2"/>
              </a:rPr>
              <a:t>https://www.bp.com/en/global/corporate/energy-economics/statistical-review-of-world-energy.html</a:t>
            </a:r>
            <a:endParaRPr lang="en-US" dirty="0">
              <a:latin typeface="+mn-lt"/>
            </a:endParaRPr>
          </a:p>
          <a:p>
            <a:r>
              <a:rPr lang="en-US" dirty="0"/>
              <a:t>GDP, CO2, and greenhouse emissions by country</a:t>
            </a:r>
          </a:p>
          <a:p>
            <a:pPr lvl="1"/>
            <a:r>
              <a:rPr lang="en-US" dirty="0">
                <a:latin typeface="+mn-lt"/>
                <a:hlinkClick r:id="rId3"/>
              </a:rPr>
              <a:t>GitHub - </a:t>
            </a:r>
            <a:r>
              <a:rPr lang="en-US" dirty="0" err="1">
                <a:latin typeface="+mn-lt"/>
                <a:hlinkClick r:id="rId3"/>
              </a:rPr>
              <a:t>owid</a:t>
            </a:r>
            <a:r>
              <a:rPr lang="en-US" dirty="0">
                <a:latin typeface="+mn-lt"/>
                <a:hlinkClick r:id="rId3"/>
              </a:rPr>
              <a:t>/co2-data: Data on CO2 and greenhouse gas emissions by Our World in Data</a:t>
            </a:r>
            <a:endParaRPr lang="en-US" dirty="0"/>
          </a:p>
        </p:txBody>
      </p:sp>
      <p:pic>
        <p:nvPicPr>
          <p:cNvPr id="8" name="Picture 7" descr="Smoke coming out of power plant">
            <a:extLst>
              <a:ext uri="{FF2B5EF4-FFF2-40B4-BE49-F238E27FC236}">
                <a16:creationId xmlns:a16="http://schemas.microsoft.com/office/drawing/2014/main" id="{D587E6D8-979F-48AC-B173-013629A0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996" y="642594"/>
            <a:ext cx="2419091" cy="16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6E2D-FC9E-49A7-9E82-7A7434BA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5" y="642593"/>
            <a:ext cx="3256625" cy="5616163"/>
          </a:xfrm>
        </p:spPr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C0685-1A26-4758-985D-B934E418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31" y="828971"/>
            <a:ext cx="6469839" cy="52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8A97-F5E2-4ACB-8421-A3E5A353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Running Out of Gas</a:t>
            </a:r>
            <a:r>
              <a:rPr lang="en-US" dirty="0"/>
              <a:t>: </a:t>
            </a:r>
            <a:br>
              <a:rPr lang="en-US" dirty="0"/>
            </a:br>
            <a:r>
              <a:rPr lang="en-US" sz="3200" dirty="0"/>
              <a:t>A story about researching JavaScript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B15F-B34E-4777-8BD0-CC45CC8D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07307"/>
            <a:ext cx="4876800" cy="3849624"/>
          </a:xfrm>
        </p:spPr>
        <p:txBody>
          <a:bodyPr>
            <a:normAutofit/>
          </a:bodyPr>
          <a:lstStyle/>
          <a:p>
            <a:r>
              <a:rPr lang="en-US" dirty="0"/>
              <a:t>Which JavaScript library to choose?</a:t>
            </a:r>
          </a:p>
          <a:p>
            <a:pPr lvl="1"/>
            <a:r>
              <a:rPr lang="en-US" dirty="0">
                <a:hlinkClick r:id="rId2"/>
              </a:rPr>
              <a:t>Chart.js</a:t>
            </a:r>
            <a:endParaRPr lang="en-US" dirty="0"/>
          </a:p>
          <a:p>
            <a:pPr lvl="2"/>
            <a:r>
              <a:rPr lang="en-US" dirty="0"/>
              <a:t>Adding animations to the charts</a:t>
            </a:r>
          </a:p>
          <a:p>
            <a:pPr lvl="1"/>
            <a:r>
              <a:rPr lang="en-US" dirty="0">
                <a:hlinkClick r:id="rId3"/>
              </a:rPr>
              <a:t>Granim.js</a:t>
            </a:r>
            <a:endParaRPr lang="en-US" dirty="0"/>
          </a:p>
          <a:p>
            <a:pPr lvl="2"/>
            <a:r>
              <a:rPr lang="en-US" sz="1300" b="0" i="0" dirty="0">
                <a:solidFill>
                  <a:srgbClr val="1D1C1D"/>
                </a:solidFill>
                <a:effectLst/>
              </a:rPr>
              <a:t>Create fluid and interactive gradient animations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F3E940-95B2-4CDC-8526-70B858D6E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767" y="3801862"/>
            <a:ext cx="4553383" cy="172005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BC6923C-8BED-47A1-825C-EFBCF4122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F13134-468C-437D-AEBD-9073F9E6A185}"/>
              </a:ext>
            </a:extLst>
          </p:cNvPr>
          <p:cNvSpPr txBox="1">
            <a:spLocks/>
          </p:cNvSpPr>
          <p:nvPr/>
        </p:nvSpPr>
        <p:spPr>
          <a:xfrm>
            <a:off x="6208464" y="2565650"/>
            <a:ext cx="4876800" cy="349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rgbClr val="1D1C1D"/>
                </a:solidFill>
                <a:hlinkClick r:id="rId5"/>
              </a:rPr>
              <a:t>Bideo.js</a:t>
            </a:r>
            <a:endParaRPr lang="en-US" sz="1400" dirty="0">
              <a:solidFill>
                <a:srgbClr val="1D1C1D"/>
              </a:solidFill>
            </a:endParaRPr>
          </a:p>
          <a:p>
            <a:pPr lvl="2"/>
            <a:r>
              <a:rPr lang="en-US" sz="1300" dirty="0">
                <a:solidFill>
                  <a:srgbClr val="1D1C1D"/>
                </a:solidFill>
              </a:rPr>
              <a:t>Add full screen background videos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  <a:hlinkClick r:id="rId6"/>
              </a:rPr>
              <a:t>jQuery</a:t>
            </a:r>
            <a:endParaRPr lang="en-US" sz="1400" dirty="0">
              <a:solidFill>
                <a:srgbClr val="1D1C1D"/>
              </a:solidFill>
            </a:endParaRPr>
          </a:p>
          <a:p>
            <a:pPr lvl="2"/>
            <a:r>
              <a:rPr lang="en-US" sz="1300" dirty="0">
                <a:solidFill>
                  <a:srgbClr val="1D1C1D"/>
                </a:solidFill>
              </a:rPr>
              <a:t>Navigate and manipulate HTML and JSONs</a:t>
            </a:r>
          </a:p>
          <a:p>
            <a:pPr lvl="2"/>
            <a:endParaRPr lang="en-US" sz="1300" dirty="0">
              <a:solidFill>
                <a:srgbClr val="1D1C1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AED010-7FF2-45EB-8ADF-002DAC215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843" y="4027932"/>
            <a:ext cx="4057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{994FC5AD-E242-4149-908D-B960C479B759}tf78438558_win32</Template>
  <TotalTime>136</TotalTime>
  <Words>199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impact of Fuel consumption and production</vt:lpstr>
      <vt:lpstr>Impact of Fuel consumption and production</vt:lpstr>
      <vt:lpstr>What fueled this project?</vt:lpstr>
      <vt:lpstr>High Level Architecture</vt:lpstr>
      <vt:lpstr>Running Out of Gas:  A story about researching JavaScript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Fuel consumption and production</dc:title>
  <dc:creator>Jennifer Long</dc:creator>
  <cp:lastModifiedBy>Jennifer Long</cp:lastModifiedBy>
  <cp:revision>3</cp:revision>
  <dcterms:created xsi:type="dcterms:W3CDTF">2022-01-14T16:15:25Z</dcterms:created>
  <dcterms:modified xsi:type="dcterms:W3CDTF">2022-01-14T18:32:11Z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