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3"/>
  </p:sldMasterIdLst>
  <p:sldIdLst>
    <p:sldId id="256" r:id="rId4"/>
    <p:sldId id="270" r:id="rId5"/>
    <p:sldId id="289" r:id="rId6"/>
    <p:sldId id="263" r:id="rId7"/>
    <p:sldId id="294" r:id="rId8"/>
    <p:sldId id="269" r:id="rId9"/>
    <p:sldId id="291" r:id="rId10"/>
    <p:sldId id="274" r:id="rId11"/>
    <p:sldId id="271" r:id="rId12"/>
    <p:sldId id="290" r:id="rId13"/>
    <p:sldId id="282" r:id="rId14"/>
    <p:sldId id="276" r:id="rId15"/>
    <p:sldId id="292" r:id="rId16"/>
    <p:sldId id="29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87C04-0A47-4CD7-93B1-3374A5C12C8B}" v="8" dt="2022-10-25T10:52:47.192"/>
    <p1510:client id="{702D1A11-D757-49ED-AB91-8881674D0317}" v="202" dt="2022-10-25T10:04:20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DI PIAZZA" userId="bd862384-123f-4ee2-aeda-536dfd36a613" providerId="ADAL" clId="{45487C04-0A47-4CD7-93B1-3374A5C12C8B}"/>
    <pc:docChg chg="undo redo custSel addSld delSld modSld sldOrd">
      <pc:chgData name="CLARA DI PIAZZA" userId="bd862384-123f-4ee2-aeda-536dfd36a613" providerId="ADAL" clId="{45487C04-0A47-4CD7-93B1-3374A5C12C8B}" dt="2022-10-25T10:53:48.858" v="1543" actId="1076"/>
      <pc:docMkLst>
        <pc:docMk/>
      </pc:docMkLst>
      <pc:sldChg chg="addSp delSp modSp mod setBg delDesignElem">
        <pc:chgData name="CLARA DI PIAZZA" userId="bd862384-123f-4ee2-aeda-536dfd36a613" providerId="ADAL" clId="{45487C04-0A47-4CD7-93B1-3374A5C12C8B}" dt="2022-10-22T18:12:46.911" v="1309" actId="20577"/>
        <pc:sldMkLst>
          <pc:docMk/>
          <pc:sldMk cId="129218223" sldId="256"/>
        </pc:sldMkLst>
        <pc:spChg chg="mod">
          <ac:chgData name="CLARA DI PIAZZA" userId="bd862384-123f-4ee2-aeda-536dfd36a613" providerId="ADAL" clId="{45487C04-0A47-4CD7-93B1-3374A5C12C8B}" dt="2022-10-22T17:47:22.011" v="1258" actId="1076"/>
          <ac:spMkLst>
            <pc:docMk/>
            <pc:sldMk cId="129218223" sldId="256"/>
            <ac:spMk id="2" creationId="{97FD337D-D0E8-F228-25D7-BE0F6009B2E4}"/>
          </ac:spMkLst>
        </pc:spChg>
        <pc:spChg chg="mod">
          <ac:chgData name="CLARA DI PIAZZA" userId="bd862384-123f-4ee2-aeda-536dfd36a613" providerId="ADAL" clId="{45487C04-0A47-4CD7-93B1-3374A5C12C8B}" dt="2022-10-22T18:12:46.911" v="1309" actId="20577"/>
          <ac:spMkLst>
            <pc:docMk/>
            <pc:sldMk cId="129218223" sldId="256"/>
            <ac:spMk id="3" creationId="{49E3FD2A-5F6B-3798-DF9A-FE1E28F80CDC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7" creationId="{27427488-068E-4B55-AC8D-CD070B8CD46D}"/>
          </ac:spMkLst>
        </pc:spChg>
        <pc:spChg chg="del">
          <ac:chgData name="CLARA DI PIAZZA" userId="bd862384-123f-4ee2-aeda-536dfd36a613" providerId="ADAL" clId="{45487C04-0A47-4CD7-93B1-3374A5C12C8B}" dt="2022-10-22T13:23:41.992" v="55"/>
          <ac:spMkLst>
            <pc:docMk/>
            <pc:sldMk cId="129218223" sldId="256"/>
            <ac:spMk id="9" creationId="{EA3B6404-C37D-4FE3-8124-9FC5ECE56273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16" creationId="{3FE49A6B-0100-4397-88F8-FE2410D089A8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17" creationId="{A20AF199-99C2-4569-9CAF-24514AE5E82A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22" creationId="{47942995-B07F-4636-9A06-C6A104B260A8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29" creationId="{B81933D1-5615-42C7-9C0B-4EB7105CCE2D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31" creationId="{19C9EAEA-39D0-4B0E-A0EB-51E7B26740B1}"/>
          </ac:spMkLst>
        </pc:spChg>
        <pc:grpChg chg="add del">
          <ac:chgData name="CLARA DI PIAZZA" userId="bd862384-123f-4ee2-aeda-536dfd36a613" providerId="ADAL" clId="{45487C04-0A47-4CD7-93B1-3374A5C12C8B}" dt="2022-10-22T17:42:27.492" v="1194" actId="26606"/>
          <ac:grpSpMkLst>
            <pc:docMk/>
            <pc:sldMk cId="129218223" sldId="256"/>
            <ac:grpSpMk id="6" creationId="{25A657F0-42F3-40D3-BC75-7DA1F5C6A225}"/>
          </ac:grpSpMkLst>
        </pc:grpChg>
        <pc:grpChg chg="add del">
          <ac:chgData name="CLARA DI PIAZZA" userId="bd862384-123f-4ee2-aeda-536dfd36a613" providerId="ADAL" clId="{45487C04-0A47-4CD7-93B1-3374A5C12C8B}" dt="2022-10-22T17:47:05.391" v="1251" actId="26606"/>
          <ac:grpSpMkLst>
            <pc:docMk/>
            <pc:sldMk cId="129218223" sldId="256"/>
            <ac:grpSpMk id="8" creationId="{5DD5AFF2-B0BF-41FA-BA95-B06DB47DF11B}"/>
          </ac:grpSpMkLst>
        </pc:grpChg>
        <pc:grpChg chg="add del">
          <ac:chgData name="CLARA DI PIAZZA" userId="bd862384-123f-4ee2-aeda-536dfd36a613" providerId="ADAL" clId="{45487C04-0A47-4CD7-93B1-3374A5C12C8B}" dt="2022-10-22T17:42:47.614" v="1197" actId="26606"/>
          <ac:grpSpMkLst>
            <pc:docMk/>
            <pc:sldMk cId="129218223" sldId="256"/>
            <ac:grpSpMk id="14" creationId="{7E2D86BB-893F-471B-AD66-50E01777C082}"/>
          </ac:grpSpMkLst>
        </pc:grpChg>
        <pc:grpChg chg="add del">
          <ac:chgData name="CLARA DI PIAZZA" userId="bd862384-123f-4ee2-aeda-536dfd36a613" providerId="ADAL" clId="{45487C04-0A47-4CD7-93B1-3374A5C12C8B}" dt="2022-10-22T17:42:51.165" v="1200" actId="26606"/>
          <ac:grpSpMkLst>
            <pc:docMk/>
            <pc:sldMk cId="129218223" sldId="256"/>
            <ac:grpSpMk id="18" creationId="{25A657F0-42F3-40D3-BC75-7DA1F5C6A225}"/>
          </ac:grpSpMkLst>
        </pc:grpChg>
        <pc:grpChg chg="add del">
          <ac:chgData name="CLARA DI PIAZZA" userId="bd862384-123f-4ee2-aeda-536dfd36a613" providerId="ADAL" clId="{45487C04-0A47-4CD7-93B1-3374A5C12C8B}" dt="2022-10-22T17:44:12.539" v="1233" actId="26606"/>
          <ac:grpSpMkLst>
            <pc:docMk/>
            <pc:sldMk cId="129218223" sldId="256"/>
            <ac:grpSpMk id="21" creationId="{7E2D86BB-893F-471B-AD66-50E01777C082}"/>
          </ac:grpSpMkLst>
        </pc:grpChg>
        <pc:grpChg chg="add">
          <ac:chgData name="CLARA DI PIAZZA" userId="bd862384-123f-4ee2-aeda-536dfd36a613" providerId="ADAL" clId="{45487C04-0A47-4CD7-93B1-3374A5C12C8B}" dt="2022-10-22T17:47:05.391" v="1251" actId="26606"/>
          <ac:grpSpMkLst>
            <pc:docMk/>
            <pc:sldMk cId="129218223" sldId="256"/>
            <ac:grpSpMk id="24" creationId="{032D8612-31EB-44CF-A1D0-14FD4C705424}"/>
          </ac:grpSpMkLst>
        </pc:grpChg>
        <pc:picChg chg="mod">
          <ac:chgData name="CLARA DI PIAZZA" userId="bd862384-123f-4ee2-aeda-536dfd36a613" providerId="ADAL" clId="{45487C04-0A47-4CD7-93B1-3374A5C12C8B}" dt="2022-10-22T17:47:05.391" v="1251" actId="26606"/>
          <ac:picMkLst>
            <pc:docMk/>
            <pc:sldMk cId="129218223" sldId="256"/>
            <ac:picMk id="4" creationId="{191D58FE-65E5-C992-2A81-6DB0F3F9B10C}"/>
          </ac:picMkLst>
        </pc:pic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1" creationId="{B42E889C-BF1F-40B2-86C2-92153DB7E609}"/>
          </ac:cxnSpMkLst>
        </pc:cxn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3" creationId="{8557940A-71CE-48E1-BD71-2BEF15613C87}"/>
          </ac:cxnSpMkLst>
        </pc:cxn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5" creationId="{4777C915-01E5-4C85-B3BF-7BF7CC3FEFE2}"/>
          </ac:cxnSpMkLst>
        </pc:cxnChg>
      </pc:sldChg>
      <pc:sldChg chg="addSp delSp modSp mod">
        <pc:chgData name="CLARA DI PIAZZA" userId="bd862384-123f-4ee2-aeda-536dfd36a613" providerId="ADAL" clId="{45487C04-0A47-4CD7-93B1-3374A5C12C8B}" dt="2022-10-22T13:29:21.822" v="72" actId="1076"/>
        <pc:sldMkLst>
          <pc:docMk/>
          <pc:sldMk cId="1566372270" sldId="257"/>
        </pc:sldMkLst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6" creationId="{12D27260-B82A-4646-DB99-73FA795BF293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24" creationId="{D5E3B136-51B2-81AB-BEFD-AAD793E688BE}"/>
          </ac:spMkLst>
        </pc:spChg>
        <pc:spChg chg="del mod">
          <ac:chgData name="CLARA DI PIAZZA" userId="bd862384-123f-4ee2-aeda-536dfd36a613" providerId="ADAL" clId="{45487C04-0A47-4CD7-93B1-3374A5C12C8B}" dt="2022-10-22T11:10:53.751" v="47" actId="478"/>
          <ac:spMkLst>
            <pc:docMk/>
            <pc:sldMk cId="1566372270" sldId="257"/>
            <ac:spMk id="25" creationId="{694C8010-FDD7-4C5B-3603-28E7D5EA4A59}"/>
          </ac:spMkLst>
        </pc:spChg>
        <pc:spChg chg="mod">
          <ac:chgData name="CLARA DI PIAZZA" userId="bd862384-123f-4ee2-aeda-536dfd36a613" providerId="ADAL" clId="{45487C04-0A47-4CD7-93B1-3374A5C12C8B}" dt="2022-10-22T13:24:02.009" v="58" actId="2085"/>
          <ac:spMkLst>
            <pc:docMk/>
            <pc:sldMk cId="1566372270" sldId="257"/>
            <ac:spMk id="33" creationId="{E506E6BB-A30E-A08D-314B-B93854BADD0C}"/>
          </ac:spMkLst>
        </pc:spChg>
        <pc:spChg chg="del">
          <ac:chgData name="CLARA DI PIAZZA" userId="bd862384-123f-4ee2-aeda-536dfd36a613" providerId="ADAL" clId="{45487C04-0A47-4CD7-93B1-3374A5C12C8B}" dt="2022-10-22T11:10:53.751" v="47" actId="478"/>
          <ac:spMkLst>
            <pc:docMk/>
            <pc:sldMk cId="1566372270" sldId="257"/>
            <ac:spMk id="38" creationId="{C4E80999-D9C9-2AA8-1C9E-8F909FB978D0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1:01:14.664" v="6" actId="1076"/>
          <ac:grpSpMkLst>
            <pc:docMk/>
            <pc:sldMk cId="1566372270" sldId="257"/>
            <ac:grpSpMk id="31" creationId="{61FD4756-08BC-342A-329A-95123B98C3D0}"/>
          </ac:grpSpMkLst>
        </pc:grpChg>
        <pc:cxnChg chg="add mod">
          <ac:chgData name="CLARA DI PIAZZA" userId="bd862384-123f-4ee2-aeda-536dfd36a613" providerId="ADAL" clId="{45487C04-0A47-4CD7-93B1-3374A5C12C8B}" dt="2022-10-22T11:08:30.771" v="46" actId="14100"/>
          <ac:cxnSpMkLst>
            <pc:docMk/>
            <pc:sldMk cId="1566372270" sldId="257"/>
            <ac:cxnSpMk id="4" creationId="{C25613AC-6F9A-4EF0-C27A-0745E8A91A69}"/>
          </ac:cxnSpMkLst>
        </pc:cxnChg>
        <pc:cxnChg chg="mod">
          <ac:chgData name="CLARA DI PIAZZA" userId="bd862384-123f-4ee2-aeda-536dfd36a613" providerId="ADAL" clId="{45487C04-0A47-4CD7-93B1-3374A5C12C8B}" dt="2022-10-22T13:29:21.822" v="72" actId="1076"/>
          <ac:cxnSpMkLst>
            <pc:docMk/>
            <pc:sldMk cId="1566372270" sldId="257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1:02:59.405" v="9" actId="1076"/>
          <ac:cxnSpMkLst>
            <pc:docMk/>
            <pc:sldMk cId="1566372270" sldId="257"/>
            <ac:cxnSpMk id="26" creationId="{13C777CD-5661-02F5-2F9C-F4412F1F37B0}"/>
          </ac:cxnSpMkLst>
        </pc:cxnChg>
        <pc:cxnChg chg="mod">
          <ac:chgData name="CLARA DI PIAZZA" userId="bd862384-123f-4ee2-aeda-536dfd36a613" providerId="ADAL" clId="{45487C04-0A47-4CD7-93B1-3374A5C12C8B}" dt="2022-10-22T13:29:21.822" v="72" actId="1076"/>
          <ac:cxnSpMkLst>
            <pc:docMk/>
            <pc:sldMk cId="1566372270" sldId="257"/>
            <ac:cxnSpMk id="28" creationId="{E0496B95-61E5-7DCD-9638-C193DAF76C92}"/>
          </ac:cxnSpMkLst>
        </pc:cxnChg>
        <pc:cxnChg chg="del mod">
          <ac:chgData name="CLARA DI PIAZZA" userId="bd862384-123f-4ee2-aeda-536dfd36a613" providerId="ADAL" clId="{45487C04-0A47-4CD7-93B1-3374A5C12C8B}" dt="2022-10-22T11:11:06.436" v="49" actId="478"/>
          <ac:cxnSpMkLst>
            <pc:docMk/>
            <pc:sldMk cId="1566372270" sldId="257"/>
            <ac:cxnSpMk id="29" creationId="{7002F4E2-7EB4-A547-3079-ED5C7749FF08}"/>
          </ac:cxnSpMkLst>
        </pc:cxnChg>
      </pc:sldChg>
      <pc:sldChg chg="addSp delSp modSp new del mod">
        <pc:chgData name="CLARA DI PIAZZA" userId="bd862384-123f-4ee2-aeda-536dfd36a613" providerId="ADAL" clId="{45487C04-0A47-4CD7-93B1-3374A5C12C8B}" dt="2022-10-22T13:50:20.820" v="335" actId="47"/>
        <pc:sldMkLst>
          <pc:docMk/>
          <pc:sldMk cId="1234239955" sldId="258"/>
        </pc:sldMkLst>
        <pc:spChg chg="del">
          <ac:chgData name="CLARA DI PIAZZA" userId="bd862384-123f-4ee2-aeda-536dfd36a613" providerId="ADAL" clId="{45487C04-0A47-4CD7-93B1-3374A5C12C8B}" dt="2022-10-22T13:24:12.042" v="60" actId="478"/>
          <ac:spMkLst>
            <pc:docMk/>
            <pc:sldMk cId="1234239955" sldId="258"/>
            <ac:spMk id="2" creationId="{684E53CA-ED36-450C-1ECF-861B5C02A932}"/>
          </ac:spMkLst>
        </pc:spChg>
        <pc:spChg chg="del">
          <ac:chgData name="CLARA DI PIAZZA" userId="bd862384-123f-4ee2-aeda-536dfd36a613" providerId="ADAL" clId="{45487C04-0A47-4CD7-93B1-3374A5C12C8B}" dt="2022-10-22T13:24:13.776" v="61" actId="478"/>
          <ac:spMkLst>
            <pc:docMk/>
            <pc:sldMk cId="1234239955" sldId="258"/>
            <ac:spMk id="3" creationId="{5CC1C6C5-F473-1447-8525-F4C00B215B47}"/>
          </ac:spMkLst>
        </pc:spChg>
        <pc:spChg chg="add mod">
          <ac:chgData name="CLARA DI PIAZZA" userId="bd862384-123f-4ee2-aeda-536dfd36a613" providerId="ADAL" clId="{45487C04-0A47-4CD7-93B1-3374A5C12C8B}" dt="2022-10-22T13:28:23.899" v="69" actId="1076"/>
          <ac:spMkLst>
            <pc:docMk/>
            <pc:sldMk cId="1234239955" sldId="258"/>
            <ac:spMk id="7" creationId="{DBBD330C-6527-7C4B-4D27-FA5B8BEA45BB}"/>
          </ac:spMkLst>
        </pc:spChg>
        <pc:graphicFrameChg chg="add del mod">
          <ac:chgData name="CLARA DI PIAZZA" userId="bd862384-123f-4ee2-aeda-536dfd36a613" providerId="ADAL" clId="{45487C04-0A47-4CD7-93B1-3374A5C12C8B}" dt="2022-10-22T13:26:35.660" v="63" actId="478"/>
          <ac:graphicFrameMkLst>
            <pc:docMk/>
            <pc:sldMk cId="1234239955" sldId="258"/>
            <ac:graphicFrameMk id="4" creationId="{FF4F7059-E28D-4216-48EE-06C5AF880979}"/>
          </ac:graphicFrameMkLst>
        </pc:graphicFrameChg>
        <pc:graphicFrameChg chg="add mod">
          <ac:chgData name="CLARA DI PIAZZA" userId="bd862384-123f-4ee2-aeda-536dfd36a613" providerId="ADAL" clId="{45487C04-0A47-4CD7-93B1-3374A5C12C8B}" dt="2022-10-22T13:28:33.426" v="70" actId="1076"/>
          <ac:graphicFrameMkLst>
            <pc:docMk/>
            <pc:sldMk cId="1234239955" sldId="258"/>
            <ac:graphicFrameMk id="5" creationId="{C7FE6750-8EDB-57DB-7AFD-4619443DBC2A}"/>
          </ac:graphicFrameMkLst>
        </pc:graphicFrameChg>
      </pc:sldChg>
      <pc:sldChg chg="addSp delSp modSp add del mod">
        <pc:chgData name="CLARA DI PIAZZA" userId="bd862384-123f-4ee2-aeda-536dfd36a613" providerId="ADAL" clId="{45487C04-0A47-4CD7-93B1-3374A5C12C8B}" dt="2022-10-22T14:13:09.898" v="465" actId="47"/>
        <pc:sldMkLst>
          <pc:docMk/>
          <pc:sldMk cId="1215249577" sldId="259"/>
        </pc:sldMkLst>
        <pc:spChg chg="add mod">
          <ac:chgData name="CLARA DI PIAZZA" userId="bd862384-123f-4ee2-aeda-536dfd36a613" providerId="ADAL" clId="{45487C04-0A47-4CD7-93B1-3374A5C12C8B}" dt="2022-10-22T13:32:19.642" v="94" actId="688"/>
          <ac:spMkLst>
            <pc:docMk/>
            <pc:sldMk cId="1215249577" sldId="259"/>
            <ac:spMk id="4" creationId="{0E3B6ABA-48B3-C477-E8FC-99EDC3F80331}"/>
          </ac:spMkLst>
        </pc:spChg>
        <pc:spChg chg="mod">
          <ac:chgData name="CLARA DI PIAZZA" userId="bd862384-123f-4ee2-aeda-536dfd36a613" providerId="ADAL" clId="{45487C04-0A47-4CD7-93B1-3374A5C12C8B}" dt="2022-10-22T13:30:35.428" v="85" actId="1076"/>
          <ac:spMkLst>
            <pc:docMk/>
            <pc:sldMk cId="1215249577" sldId="259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30:35.428" v="85" actId="1076"/>
          <ac:spMkLst>
            <pc:docMk/>
            <pc:sldMk cId="1215249577" sldId="259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32:34.195" v="97" actId="1076"/>
          <ac:spMkLst>
            <pc:docMk/>
            <pc:sldMk cId="1215249577" sldId="259"/>
            <ac:spMk id="16" creationId="{12D27260-B82A-4646-DB99-73FA795BF293}"/>
          </ac:spMkLst>
        </pc:spChg>
        <pc:spChg chg="del mod">
          <ac:chgData name="CLARA DI PIAZZA" userId="bd862384-123f-4ee2-aeda-536dfd36a613" providerId="ADAL" clId="{45487C04-0A47-4CD7-93B1-3374A5C12C8B}" dt="2022-10-22T13:30:24.880" v="84" actId="478"/>
          <ac:spMkLst>
            <pc:docMk/>
            <pc:sldMk cId="1215249577" sldId="259"/>
            <ac:spMk id="24" creationId="{D5E3B136-51B2-81AB-BEFD-AAD793E688BE}"/>
          </ac:spMkLst>
        </pc:spChg>
        <pc:spChg chg="mod">
          <ac:chgData name="CLARA DI PIAZZA" userId="bd862384-123f-4ee2-aeda-536dfd36a613" providerId="ADAL" clId="{45487C04-0A47-4CD7-93B1-3374A5C12C8B}" dt="2022-10-22T13:32:25.330" v="96" actId="14100"/>
          <ac:spMkLst>
            <pc:docMk/>
            <pc:sldMk cId="1215249577" sldId="259"/>
            <ac:spMk id="33" creationId="{E506E6BB-A30E-A08D-314B-B93854BADD0C}"/>
          </ac:spMkLst>
        </pc:spChg>
        <pc:spChg chg="mod">
          <ac:chgData name="CLARA DI PIAZZA" userId="bd862384-123f-4ee2-aeda-536dfd36a613" providerId="ADAL" clId="{45487C04-0A47-4CD7-93B1-3374A5C12C8B}" dt="2022-10-22T13:32:34.195" v="97" actId="1076"/>
          <ac:spMkLst>
            <pc:docMk/>
            <pc:sldMk cId="1215249577" sldId="259"/>
            <ac:spMk id="40" creationId="{C8B67D7B-8253-A465-C228-7E64CFADFA7F}"/>
          </ac:spMkLst>
        </pc:spChg>
        <pc:cxnChg chg="mod">
          <ac:chgData name="CLARA DI PIAZZA" userId="bd862384-123f-4ee2-aeda-536dfd36a613" providerId="ADAL" clId="{45487C04-0A47-4CD7-93B1-3374A5C12C8B}" dt="2022-10-22T13:32:37.498" v="98" actId="14100"/>
          <ac:cxnSpMkLst>
            <pc:docMk/>
            <pc:sldMk cId="1215249577" sldId="259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3:32:06.010" v="92" actId="14100"/>
          <ac:cxnSpMkLst>
            <pc:docMk/>
            <pc:sldMk cId="1215249577" sldId="259"/>
            <ac:cxnSpMk id="28" creationId="{E0496B95-61E5-7DCD-9638-C193DAF76C92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2T14:22:39.403" v="577" actId="20577"/>
        <pc:sldMkLst>
          <pc:docMk/>
          <pc:sldMk cId="1390500001" sldId="261"/>
        </pc:sldMkLst>
        <pc:spChg chg="del">
          <ac:chgData name="CLARA DI PIAZZA" userId="bd862384-123f-4ee2-aeda-536dfd36a613" providerId="ADAL" clId="{45487C04-0A47-4CD7-93B1-3374A5C12C8B}" dt="2022-10-22T13:37:08.311" v="100" actId="478"/>
          <ac:spMkLst>
            <pc:docMk/>
            <pc:sldMk cId="1390500001" sldId="261"/>
            <ac:spMk id="2" creationId="{44BDD8F8-7037-AB1C-5B39-A6DEB83C57AE}"/>
          </ac:spMkLst>
        </pc:spChg>
        <pc:spChg chg="del">
          <ac:chgData name="CLARA DI PIAZZA" userId="bd862384-123f-4ee2-aeda-536dfd36a613" providerId="ADAL" clId="{45487C04-0A47-4CD7-93B1-3374A5C12C8B}" dt="2022-10-22T13:37:09.872" v="101" actId="478"/>
          <ac:spMkLst>
            <pc:docMk/>
            <pc:sldMk cId="1390500001" sldId="261"/>
            <ac:spMk id="3" creationId="{06E58D21-CC69-8FB7-79FD-CB2EE7B7B2A2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5" creationId="{99DD52A6-353D-8732-998C-B82E54A3EB4E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6" creationId="{4559A221-D620-E931-9C77-A9506E7DF879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7" creationId="{24DD10B6-83F7-A30E-519B-5D1F2E50E7CF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8" creationId="{6188F286-EB21-E6CF-E3BD-B701C3EBE1C9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9" creationId="{2474FA3D-4D2F-5600-351C-6F5A8F74E4C4}"/>
          </ac:spMkLst>
        </pc:sp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0" creationId="{7B5F0894-ECD8-FD09-C131-FF8377E9693B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3:39:45.521" v="156" actId="478"/>
          <ac:graphicFrameMkLst>
            <pc:docMk/>
            <pc:sldMk cId="1390500001" sldId="261"/>
            <ac:graphicFrameMk id="11" creationId="{1DEA3AC9-1D2A-18B7-F36A-D30B9D1F9FFF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3:39:54.887" v="159" actId="478"/>
          <ac:graphicFrameMkLst>
            <pc:docMk/>
            <pc:sldMk cId="1390500001" sldId="261"/>
            <ac:graphicFrameMk id="12" creationId="{3482AF4F-F4B0-E13B-AE13-CE673C9D09EC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3:39:56.910" v="160" actId="478"/>
          <ac:graphicFrameMkLst>
            <pc:docMk/>
            <pc:sldMk cId="1390500001" sldId="261"/>
            <ac:graphicFrameMk id="13" creationId="{36A2DDA2-6833-2285-454B-58AA5201AD38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3:39:59.900" v="162" actId="478"/>
          <ac:graphicFrameMkLst>
            <pc:docMk/>
            <pc:sldMk cId="1390500001" sldId="261"/>
            <ac:graphicFrameMk id="14" creationId="{C46D6590-707C-4172-12D5-2FF232183B46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5" creationId="{3A2C8767-839D-F889-3E50-51B0E64A3165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6" creationId="{5FA4BBFE-7903-F636-5666-184C5906F137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4:22:39.403" v="577" actId="20577"/>
          <ac:graphicFrameMkLst>
            <pc:docMk/>
            <pc:sldMk cId="1390500001" sldId="261"/>
            <ac:graphicFrameMk id="17" creationId="{56D218E6-D292-93F7-E907-D2A496ED9DF9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8" creationId="{20189F95-7FFB-BB98-D510-CC73C5795F89}"/>
          </ac:graphicFrameMkLst>
        </pc:graphicFrameChg>
      </pc:sldChg>
      <pc:sldChg chg="addSp delSp modSp new mod setBg">
        <pc:chgData name="CLARA DI PIAZZA" userId="bd862384-123f-4ee2-aeda-536dfd36a613" providerId="ADAL" clId="{45487C04-0A47-4CD7-93B1-3374A5C12C8B}" dt="2022-10-22T17:45:48.265" v="1243" actId="26606"/>
        <pc:sldMkLst>
          <pc:docMk/>
          <pc:sldMk cId="3943622918" sldId="263"/>
        </pc:sldMkLst>
        <pc:spChg chg="del">
          <ac:chgData name="CLARA DI PIAZZA" userId="bd862384-123f-4ee2-aeda-536dfd36a613" providerId="ADAL" clId="{45487C04-0A47-4CD7-93B1-3374A5C12C8B}" dt="2022-10-22T13:54:50.203" v="353" actId="478"/>
          <ac:spMkLst>
            <pc:docMk/>
            <pc:sldMk cId="3943622918" sldId="263"/>
            <ac:spMk id="2" creationId="{313E6F22-AD04-2BD0-F895-9B88102D18F5}"/>
          </ac:spMkLst>
        </pc:spChg>
        <pc:spChg chg="del">
          <ac:chgData name="CLARA DI PIAZZA" userId="bd862384-123f-4ee2-aeda-536dfd36a613" providerId="ADAL" clId="{45487C04-0A47-4CD7-93B1-3374A5C12C8B}" dt="2022-10-22T13:54:51.935" v="354" actId="478"/>
          <ac:spMkLst>
            <pc:docMk/>
            <pc:sldMk cId="3943622918" sldId="263"/>
            <ac:spMk id="3" creationId="{85B873A5-88D9-32E8-4CDE-0111021DDEFB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9" creationId="{F3060C83-F051-4F0E-ABAD-AA0DFC48B218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1" creationId="{83C98ABE-055B-441F-B07E-44F97F083C39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3" creationId="{29FDB030-9B49-4CED-8CCD-4D99382388AC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5" creationId="{3783CA14-24A1-485C-8B30-D6A5D87987AD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7" creationId="{9A97C86A-04D6-40F7-AE84-31AB43E6A846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9" creationId="{FF9F2414-84E8-453E-B1F3-389FDE8192D9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21" creationId="{3ECA69A1-7536-43AC-85EF-C7106179F5ED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3" creationId="{F3060C83-F051-4F0E-ABAD-AA0DFC48B218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4" creationId="{83C98ABE-055B-441F-B07E-44F97F083C39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5" creationId="{29FDB030-9B49-4CED-8CCD-4D99382388AC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6" creationId="{3783CA14-24A1-485C-8B30-D6A5D87987AD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7" creationId="{9A97C86A-04D6-40F7-AE84-31AB43E6A846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8" creationId="{FF9F2414-84E8-453E-B1F3-389FDE8192D9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9" creationId="{3ECA69A1-7536-43AC-85EF-C7106179F5ED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1" creationId="{F3060C83-F051-4F0E-ABAD-AA0DFC48B218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2" creationId="{83C98ABE-055B-441F-B07E-44F97F083C39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3" creationId="{29FDB030-9B49-4CED-8CCD-4D99382388AC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4" creationId="{3783CA14-24A1-485C-8B30-D6A5D87987AD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5" creationId="{9A97C86A-04D6-40F7-AE84-31AB43E6A846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6" creationId="{FF9F2414-84E8-453E-B1F3-389FDE8192D9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7" creationId="{3ECA69A1-7536-43AC-85EF-C7106179F5ED}"/>
          </ac:spMkLst>
        </pc:spChg>
        <pc:graphicFrameChg chg="add mod modGraphic">
          <ac:chgData name="CLARA DI PIAZZA" userId="bd862384-123f-4ee2-aeda-536dfd36a613" providerId="ADAL" clId="{45487C04-0A47-4CD7-93B1-3374A5C12C8B}" dt="2022-10-22T17:45:48.265" v="1243" actId="26606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addSp delSp modSp add mod">
        <pc:chgData name="CLARA DI PIAZZA" userId="bd862384-123f-4ee2-aeda-536dfd36a613" providerId="ADAL" clId="{45487C04-0A47-4CD7-93B1-3374A5C12C8B}" dt="2022-10-22T13:58:54.445" v="388" actId="1076"/>
        <pc:sldMkLst>
          <pc:docMk/>
          <pc:sldMk cId="3783214628" sldId="264"/>
        </pc:sldMkLst>
        <pc:spChg chg="del">
          <ac:chgData name="CLARA DI PIAZZA" userId="bd862384-123f-4ee2-aeda-536dfd36a613" providerId="ADAL" clId="{45487C04-0A47-4CD7-93B1-3374A5C12C8B}" dt="2022-10-22T13:58:18.646" v="381" actId="478"/>
          <ac:spMkLst>
            <pc:docMk/>
            <pc:sldMk cId="3783214628" sldId="264"/>
            <ac:spMk id="3" creationId="{8E735C3C-7CB4-0D1B-D94A-1DE06842CB39}"/>
          </ac:spMkLst>
        </pc:spChg>
        <pc:spChg chg="del">
          <ac:chgData name="CLARA DI PIAZZA" userId="bd862384-123f-4ee2-aeda-536dfd36a613" providerId="ADAL" clId="{45487C04-0A47-4CD7-93B1-3374A5C12C8B}" dt="2022-10-22T13:58:20.532" v="382" actId="478"/>
          <ac:spMkLst>
            <pc:docMk/>
            <pc:sldMk cId="3783214628" sldId="264"/>
            <ac:spMk id="7" creationId="{5D6B5EE1-35BE-A9A2-1527-2ABABE2AF8BB}"/>
          </ac:spMkLst>
        </pc:spChg>
        <pc:spChg chg="del mod">
          <ac:chgData name="CLARA DI PIAZZA" userId="bd862384-123f-4ee2-aeda-536dfd36a613" providerId="ADAL" clId="{45487C04-0A47-4CD7-93B1-3374A5C12C8B}" dt="2022-10-22T13:56:51.305" v="365" actId="478"/>
          <ac:spMkLst>
            <pc:docMk/>
            <pc:sldMk cId="3783214628" sldId="264"/>
            <ac:spMk id="9" creationId="{D6705D1A-E232-67DF-C85A-7BE3997283CD}"/>
          </ac:spMkLst>
        </pc:spChg>
        <pc:spChg chg="del">
          <ac:chgData name="CLARA DI PIAZZA" userId="bd862384-123f-4ee2-aeda-536dfd36a613" providerId="ADAL" clId="{45487C04-0A47-4CD7-93B1-3374A5C12C8B}" dt="2022-10-22T13:57:25.698" v="369" actId="478"/>
          <ac:spMkLst>
            <pc:docMk/>
            <pc:sldMk cId="3783214628" sldId="264"/>
            <ac:spMk id="10" creationId="{207D1454-F18E-9000-79BF-3D2DE2D0ECCF}"/>
          </ac:spMkLst>
        </pc:spChg>
        <pc:spChg chg="add mod">
          <ac:chgData name="CLARA DI PIAZZA" userId="bd862384-123f-4ee2-aeda-536dfd36a613" providerId="ADAL" clId="{45487C04-0A47-4CD7-93B1-3374A5C12C8B}" dt="2022-10-22T13:58:02.136" v="379" actId="1076"/>
          <ac:spMkLst>
            <pc:docMk/>
            <pc:sldMk cId="3783214628" sldId="264"/>
            <ac:spMk id="11" creationId="{200B4E4C-076C-49EE-FE8C-AB99067B75B5}"/>
          </ac:spMkLst>
        </pc:spChg>
        <pc:spChg chg="add mod">
          <ac:chgData name="CLARA DI PIAZZA" userId="bd862384-123f-4ee2-aeda-536dfd36a613" providerId="ADAL" clId="{45487C04-0A47-4CD7-93B1-3374A5C12C8B}" dt="2022-10-22T13:58:36.368" v="384" actId="1076"/>
          <ac:spMkLst>
            <pc:docMk/>
            <pc:sldMk cId="3783214628" sldId="264"/>
            <ac:spMk id="12" creationId="{A3D7A1AE-C2B9-7F66-2A33-D7987FDBEBC5}"/>
          </ac:spMkLst>
        </pc:spChg>
        <pc:spChg chg="mod">
          <ac:chgData name="CLARA DI PIAZZA" userId="bd862384-123f-4ee2-aeda-536dfd36a613" providerId="ADAL" clId="{45487C04-0A47-4CD7-93B1-3374A5C12C8B}" dt="2022-10-22T13:58:50.552" v="387" actId="1076"/>
          <ac:spMkLst>
            <pc:docMk/>
            <pc:sldMk cId="3783214628" sldId="264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58:54.445" v="388" actId="1076"/>
          <ac:spMkLst>
            <pc:docMk/>
            <pc:sldMk cId="3783214628" sldId="264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16" creationId="{12D27260-B82A-4646-DB99-73FA795BF293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19" creationId="{71C863D9-E0D5-80F1-62DC-3B3987076847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20" creationId="{0944CE09-4BAC-21C5-27A5-D6B9B722268F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22" creationId="{38AEA21A-D408-F515-30F0-03998234512F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34" creationId="{486C2FF4-AFD9-C6D7-016D-A2D6FB4AC9AE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37" creationId="{4BFED920-3929-7B16-E341-F33D4F3DC829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3:58:40.025" v="385" actId="571"/>
          <ac:grpSpMkLst>
            <pc:docMk/>
            <pc:sldMk cId="3783214628" sldId="264"/>
            <ac:grpSpMk id="31" creationId="{61FD4756-08BC-342A-329A-95123B98C3D0}"/>
          </ac:grpSpMkLst>
        </pc:grpChg>
        <pc:cxnChg chg="mod">
          <ac:chgData name="CLARA DI PIAZZA" userId="bd862384-123f-4ee2-aeda-536dfd36a613" providerId="ADAL" clId="{45487C04-0A47-4CD7-93B1-3374A5C12C8B}" dt="2022-10-22T13:58:50.552" v="387" actId="1076"/>
          <ac:cxnSpMkLst>
            <pc:docMk/>
            <pc:sldMk cId="3783214628" sldId="264"/>
            <ac:cxnSpMk id="14" creationId="{1B644CD9-1FFC-EFF9-F33D-50B646BA3168}"/>
          </ac:cxnSpMkLst>
        </pc:cxnChg>
        <pc:cxnChg chg="add del mod">
          <ac:chgData name="CLARA DI PIAZZA" userId="bd862384-123f-4ee2-aeda-536dfd36a613" providerId="ADAL" clId="{45487C04-0A47-4CD7-93B1-3374A5C12C8B}" dt="2022-10-22T13:58:43.172" v="386" actId="478"/>
          <ac:cxnSpMkLst>
            <pc:docMk/>
            <pc:sldMk cId="3783214628" sldId="264"/>
            <ac:cxnSpMk id="21" creationId="{E7F3E7A5-CA15-9A30-E632-A93C4E96D00F}"/>
          </ac:cxnSpMkLst>
        </pc:cxnChg>
        <pc:cxnChg chg="mod">
          <ac:chgData name="CLARA DI PIAZZA" userId="bd862384-123f-4ee2-aeda-536dfd36a613" providerId="ADAL" clId="{45487C04-0A47-4CD7-93B1-3374A5C12C8B}" dt="2022-10-22T13:58:54.445" v="388" actId="1076"/>
          <ac:cxnSpMkLst>
            <pc:docMk/>
            <pc:sldMk cId="3783214628" sldId="264"/>
            <ac:cxnSpMk id="28" creationId="{E0496B95-61E5-7DCD-9638-C193DAF76C92}"/>
          </ac:cxnSpMkLst>
        </pc:cxnChg>
        <pc:cxnChg chg="mod">
          <ac:chgData name="CLARA DI PIAZZA" userId="bd862384-123f-4ee2-aeda-536dfd36a613" providerId="ADAL" clId="{45487C04-0A47-4CD7-93B1-3374A5C12C8B}" dt="2022-10-22T13:58:40.025" v="385" actId="571"/>
          <ac:cxnSpMkLst>
            <pc:docMk/>
            <pc:sldMk cId="3783214628" sldId="264"/>
            <ac:cxnSpMk id="32" creationId="{003D1A00-173D-05FE-E0F0-76EEA096667C}"/>
          </ac:cxnSpMkLst>
        </pc:cxnChg>
        <pc:cxnChg chg="mod">
          <ac:chgData name="CLARA DI PIAZZA" userId="bd862384-123f-4ee2-aeda-536dfd36a613" providerId="ADAL" clId="{45487C04-0A47-4CD7-93B1-3374A5C12C8B}" dt="2022-10-22T13:58:40.025" v="385" actId="571"/>
          <ac:cxnSpMkLst>
            <pc:docMk/>
            <pc:sldMk cId="3783214628" sldId="264"/>
            <ac:cxnSpMk id="41" creationId="{516E9CDF-8FEB-6B36-077E-C162EBBC195E}"/>
          </ac:cxnSpMkLst>
        </pc:cxnChg>
      </pc:sldChg>
      <pc:sldChg chg="addSp delSp modSp add del mod">
        <pc:chgData name="CLARA DI PIAZZA" userId="bd862384-123f-4ee2-aeda-536dfd36a613" providerId="ADAL" clId="{45487C04-0A47-4CD7-93B1-3374A5C12C8B}" dt="2022-10-22T14:06:27.593" v="464" actId="47"/>
        <pc:sldMkLst>
          <pc:docMk/>
          <pc:sldMk cId="182137919" sldId="265"/>
        </pc:sldMkLst>
        <pc:spChg chg="add mod">
          <ac:chgData name="CLARA DI PIAZZA" userId="bd862384-123f-4ee2-aeda-536dfd36a613" providerId="ADAL" clId="{45487C04-0A47-4CD7-93B1-3374A5C12C8B}" dt="2022-10-22T14:02:18.047" v="435" actId="1076"/>
          <ac:spMkLst>
            <pc:docMk/>
            <pc:sldMk cId="182137919" sldId="265"/>
            <ac:spMk id="3" creationId="{3A8D9908-CB29-7B2F-CD20-C095CBCCB0E2}"/>
          </ac:spMkLst>
        </pc:spChg>
        <pc:spChg chg="mod">
          <ac:chgData name="CLARA DI PIAZZA" userId="bd862384-123f-4ee2-aeda-536dfd36a613" providerId="ADAL" clId="{45487C04-0A47-4CD7-93B1-3374A5C12C8B}" dt="2022-10-22T14:03:01.880" v="446" actId="688"/>
          <ac:spMkLst>
            <pc:docMk/>
            <pc:sldMk cId="182137919" sldId="265"/>
            <ac:spMk id="4" creationId="{0E3B6ABA-48B3-C477-E8FC-99EDC3F80331}"/>
          </ac:spMkLst>
        </pc:spChg>
        <pc:spChg chg="del">
          <ac:chgData name="CLARA DI PIAZZA" userId="bd862384-123f-4ee2-aeda-536dfd36a613" providerId="ADAL" clId="{45487C04-0A47-4CD7-93B1-3374A5C12C8B}" dt="2022-10-22T13:59:38.346" v="393" actId="478"/>
          <ac:spMkLst>
            <pc:docMk/>
            <pc:sldMk cId="182137919" sldId="265"/>
            <ac:spMk id="5" creationId="{09791CD3-EDF4-D8A7-5A18-8919B3441877}"/>
          </ac:spMkLst>
        </pc:spChg>
        <pc:spChg chg="del">
          <ac:chgData name="CLARA DI PIAZZA" userId="bd862384-123f-4ee2-aeda-536dfd36a613" providerId="ADAL" clId="{45487C04-0A47-4CD7-93B1-3374A5C12C8B}" dt="2022-10-22T14:00:36.518" v="409" actId="478"/>
          <ac:spMkLst>
            <pc:docMk/>
            <pc:sldMk cId="182137919" sldId="265"/>
            <ac:spMk id="6" creationId="{A9730726-9803-E876-9F25-6C82C40080C4}"/>
          </ac:spMkLst>
        </pc:spChg>
        <pc:spChg chg="del mod">
          <ac:chgData name="CLARA DI PIAZZA" userId="bd862384-123f-4ee2-aeda-536dfd36a613" providerId="ADAL" clId="{45487C04-0A47-4CD7-93B1-3374A5C12C8B}" dt="2022-10-22T13:59:40.133" v="394" actId="478"/>
          <ac:spMkLst>
            <pc:docMk/>
            <pc:sldMk cId="182137919" sldId="265"/>
            <ac:spMk id="8" creationId="{F42FDFCA-38D6-D521-18B1-8F88CBE91117}"/>
          </ac:spMkLst>
        </pc:spChg>
        <pc:spChg chg="mod">
          <ac:chgData name="CLARA DI PIAZZA" userId="bd862384-123f-4ee2-aeda-536dfd36a613" providerId="ADAL" clId="{45487C04-0A47-4CD7-93B1-3374A5C12C8B}" dt="2022-10-22T14:04:13.959" v="460" actId="1076"/>
          <ac:spMkLst>
            <pc:docMk/>
            <pc:sldMk cId="182137919" sldId="265"/>
            <ac:spMk id="11" creationId="{200B4E4C-076C-49EE-FE8C-AB99067B75B5}"/>
          </ac:spMkLst>
        </pc:spChg>
        <pc:spChg chg="mod">
          <ac:chgData name="CLARA DI PIAZZA" userId="bd862384-123f-4ee2-aeda-536dfd36a613" providerId="ADAL" clId="{45487C04-0A47-4CD7-93B1-3374A5C12C8B}" dt="2022-10-22T14:04:22.295" v="462" actId="1076"/>
          <ac:spMkLst>
            <pc:docMk/>
            <pc:sldMk cId="182137919" sldId="265"/>
            <ac:spMk id="12" creationId="{A3D7A1AE-C2B9-7F66-2A33-D7987FDBEBC5}"/>
          </ac:spMkLst>
        </pc:spChg>
        <pc:spChg chg="mod">
          <ac:chgData name="CLARA DI PIAZZA" userId="bd862384-123f-4ee2-aeda-536dfd36a613" providerId="ADAL" clId="{45487C04-0A47-4CD7-93B1-3374A5C12C8B}" dt="2022-10-22T14:03:58.672" v="457" actId="1076"/>
          <ac:spMkLst>
            <pc:docMk/>
            <pc:sldMk cId="182137919" sldId="265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4:03:11.551" v="448" actId="1076"/>
          <ac:spMkLst>
            <pc:docMk/>
            <pc:sldMk cId="182137919" sldId="265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4:03:33.624" v="453" actId="1076"/>
          <ac:spMkLst>
            <pc:docMk/>
            <pc:sldMk cId="182137919" sldId="265"/>
            <ac:spMk id="16" creationId="{12D27260-B82A-4646-DB99-73FA795BF293}"/>
          </ac:spMkLst>
        </pc:spChg>
        <pc:spChg chg="del">
          <ac:chgData name="CLARA DI PIAZZA" userId="bd862384-123f-4ee2-aeda-536dfd36a613" providerId="ADAL" clId="{45487C04-0A47-4CD7-93B1-3374A5C12C8B}" dt="2022-10-22T14:00:47.060" v="412" actId="478"/>
          <ac:spMkLst>
            <pc:docMk/>
            <pc:sldMk cId="182137919" sldId="265"/>
            <ac:spMk id="17" creationId="{2A8C7D31-F337-39EE-7D42-84F0FE262211}"/>
          </ac:spMkLst>
        </pc:spChg>
        <pc:spChg chg="del">
          <ac:chgData name="CLARA DI PIAZZA" userId="bd862384-123f-4ee2-aeda-536dfd36a613" providerId="ADAL" clId="{45487C04-0A47-4CD7-93B1-3374A5C12C8B}" dt="2022-10-22T14:00:48.773" v="413" actId="478"/>
          <ac:spMkLst>
            <pc:docMk/>
            <pc:sldMk cId="182137919" sldId="265"/>
            <ac:spMk id="18" creationId="{330B3298-32BF-2CC5-0749-9B3A60C11661}"/>
          </ac:spMkLst>
        </pc:spChg>
        <pc:spChg chg="mod">
          <ac:chgData name="CLARA DI PIAZZA" userId="bd862384-123f-4ee2-aeda-536dfd36a613" providerId="ADAL" clId="{45487C04-0A47-4CD7-93B1-3374A5C12C8B}" dt="2022-10-22T14:01:16.624" v="418" actId="1076"/>
          <ac:spMkLst>
            <pc:docMk/>
            <pc:sldMk cId="182137919" sldId="265"/>
            <ac:spMk id="19" creationId="{71C863D9-E0D5-80F1-62DC-3B3987076847}"/>
          </ac:spMkLst>
        </pc:spChg>
        <pc:spChg chg="mod">
          <ac:chgData name="CLARA DI PIAZZA" userId="bd862384-123f-4ee2-aeda-536dfd36a613" providerId="ADAL" clId="{45487C04-0A47-4CD7-93B1-3374A5C12C8B}" dt="2022-10-22T14:02:06.520" v="433" actId="688"/>
          <ac:spMkLst>
            <pc:docMk/>
            <pc:sldMk cId="182137919" sldId="265"/>
            <ac:spMk id="20" creationId="{0944CE09-4BAC-21C5-27A5-D6B9B722268F}"/>
          </ac:spMkLst>
        </pc:spChg>
        <pc:spChg chg="add mod">
          <ac:chgData name="CLARA DI PIAZZA" userId="bd862384-123f-4ee2-aeda-536dfd36a613" providerId="ADAL" clId="{45487C04-0A47-4CD7-93B1-3374A5C12C8B}" dt="2022-10-22T14:04:04.151" v="458" actId="1076"/>
          <ac:spMkLst>
            <pc:docMk/>
            <pc:sldMk cId="182137919" sldId="265"/>
            <ac:spMk id="21" creationId="{273FBEAF-AAA3-825F-77D7-BC6E8996C7D9}"/>
          </ac:spMkLst>
        </pc:spChg>
        <pc:spChg chg="mod">
          <ac:chgData name="CLARA DI PIAZZA" userId="bd862384-123f-4ee2-aeda-536dfd36a613" providerId="ADAL" clId="{45487C04-0A47-4CD7-93B1-3374A5C12C8B}" dt="2022-10-22T14:02:31.631" v="440" actId="1076"/>
          <ac:spMkLst>
            <pc:docMk/>
            <pc:sldMk cId="182137919" sldId="265"/>
            <ac:spMk id="22" creationId="{38AEA21A-D408-F515-30F0-03998234512F}"/>
          </ac:spMkLst>
        </pc:spChg>
        <pc:spChg chg="add mod">
          <ac:chgData name="CLARA DI PIAZZA" userId="bd862384-123f-4ee2-aeda-536dfd36a613" providerId="ADAL" clId="{45487C04-0A47-4CD7-93B1-3374A5C12C8B}" dt="2022-10-22T14:04:17.047" v="461" actId="1076"/>
          <ac:spMkLst>
            <pc:docMk/>
            <pc:sldMk cId="182137919" sldId="265"/>
            <ac:spMk id="23" creationId="{25EBE107-B727-1EDB-FF8D-52B22BEEBFF8}"/>
          </ac:spMkLst>
        </pc:spChg>
        <pc:spChg chg="mod">
          <ac:chgData name="CLARA DI PIAZZA" userId="bd862384-123f-4ee2-aeda-536dfd36a613" providerId="ADAL" clId="{45487C04-0A47-4CD7-93B1-3374A5C12C8B}" dt="2022-10-22T14:04:07.655" v="459" actId="1076"/>
          <ac:spMkLst>
            <pc:docMk/>
            <pc:sldMk cId="182137919" sldId="265"/>
            <ac:spMk id="33" creationId="{E506E6BB-A30E-A08D-314B-B93854BADD0C}"/>
          </ac:spMkLst>
        </pc:spChg>
        <pc:spChg chg="mod">
          <ac:chgData name="CLARA DI PIAZZA" userId="bd862384-123f-4ee2-aeda-536dfd36a613" providerId="ADAL" clId="{45487C04-0A47-4CD7-93B1-3374A5C12C8B}" dt="2022-10-22T14:01:52.640" v="430" actId="1076"/>
          <ac:spMkLst>
            <pc:docMk/>
            <pc:sldMk cId="182137919" sldId="265"/>
            <ac:spMk id="34" creationId="{486C2FF4-AFD9-C6D7-016D-A2D6FB4AC9AE}"/>
          </ac:spMkLst>
        </pc:spChg>
        <pc:spChg chg="mod">
          <ac:chgData name="CLARA DI PIAZZA" userId="bd862384-123f-4ee2-aeda-536dfd36a613" providerId="ADAL" clId="{45487C04-0A47-4CD7-93B1-3374A5C12C8B}" dt="2022-10-22T14:02:15.735" v="434" actId="1076"/>
          <ac:spMkLst>
            <pc:docMk/>
            <pc:sldMk cId="182137919" sldId="265"/>
            <ac:spMk id="37" creationId="{4BFED920-3929-7B16-E341-F33D4F3DC829}"/>
          </ac:spMkLst>
        </pc:spChg>
        <pc:spChg chg="mod">
          <ac:chgData name="CLARA DI PIAZZA" userId="bd862384-123f-4ee2-aeda-536dfd36a613" providerId="ADAL" clId="{45487C04-0A47-4CD7-93B1-3374A5C12C8B}" dt="2022-10-22T14:03:33.624" v="453" actId="1076"/>
          <ac:spMkLst>
            <pc:docMk/>
            <pc:sldMk cId="182137919" sldId="265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4:03:42.143" v="455" actId="1076"/>
          <ac:grpSpMkLst>
            <pc:docMk/>
            <pc:sldMk cId="182137919" sldId="265"/>
            <ac:grpSpMk id="31" creationId="{61FD4756-08BC-342A-329A-95123B98C3D0}"/>
          </ac:grpSpMkLst>
        </pc:grpChg>
        <pc:cxnChg chg="mod">
          <ac:chgData name="CLARA DI PIAZZA" userId="bd862384-123f-4ee2-aeda-536dfd36a613" providerId="ADAL" clId="{45487C04-0A47-4CD7-93B1-3374A5C12C8B}" dt="2022-10-22T14:03:55.088" v="456" actId="14100"/>
          <ac:cxnSpMkLst>
            <pc:docMk/>
            <pc:sldMk cId="182137919" sldId="265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4:02:56.255" v="444" actId="14100"/>
          <ac:cxnSpMkLst>
            <pc:docMk/>
            <pc:sldMk cId="182137919" sldId="265"/>
            <ac:cxnSpMk id="28" creationId="{E0496B95-61E5-7DCD-9638-C193DAF76C92}"/>
          </ac:cxnSpMkLst>
        </pc:cxnChg>
        <pc:cxnChg chg="mod">
          <ac:chgData name="CLARA DI PIAZZA" userId="bd862384-123f-4ee2-aeda-536dfd36a613" providerId="ADAL" clId="{45487C04-0A47-4CD7-93B1-3374A5C12C8B}" dt="2022-10-22T14:04:30.184" v="463" actId="14100"/>
          <ac:cxnSpMkLst>
            <pc:docMk/>
            <pc:sldMk cId="182137919" sldId="265"/>
            <ac:cxnSpMk id="32" creationId="{003D1A00-173D-05FE-E0F0-76EEA096667C}"/>
          </ac:cxnSpMkLst>
        </pc:cxnChg>
        <pc:cxnChg chg="mod">
          <ac:chgData name="CLARA DI PIAZZA" userId="bd862384-123f-4ee2-aeda-536dfd36a613" providerId="ADAL" clId="{45487C04-0A47-4CD7-93B1-3374A5C12C8B}" dt="2022-10-22T14:01:24.328" v="421" actId="14100"/>
          <ac:cxnSpMkLst>
            <pc:docMk/>
            <pc:sldMk cId="182137919" sldId="265"/>
            <ac:cxnSpMk id="41" creationId="{516E9CDF-8FEB-6B36-077E-C162EBBC195E}"/>
          </ac:cxnSpMkLst>
        </pc:cxnChg>
      </pc:sldChg>
      <pc:sldChg chg="modSp add mod">
        <pc:chgData name="CLARA DI PIAZZA" userId="bd862384-123f-4ee2-aeda-536dfd36a613" providerId="ADAL" clId="{45487C04-0A47-4CD7-93B1-3374A5C12C8B}" dt="2022-10-22T14:15:29.921" v="468" actId="207"/>
        <pc:sldMkLst>
          <pc:docMk/>
          <pc:sldMk cId="3956974084" sldId="267"/>
        </pc:sldMkLst>
        <pc:spChg chg="mod">
          <ac:chgData name="CLARA DI PIAZZA" userId="bd862384-123f-4ee2-aeda-536dfd36a613" providerId="ADAL" clId="{45487C04-0A47-4CD7-93B1-3374A5C12C8B}" dt="2022-10-22T14:15:29.921" v="468" actId="207"/>
          <ac:spMkLst>
            <pc:docMk/>
            <pc:sldMk cId="3956974084" sldId="267"/>
            <ac:spMk id="23" creationId="{86CDCAFF-6AE7-8D5C-8B62-40C1D47FE83D}"/>
          </ac:spMkLst>
        </pc:spChg>
      </pc:sldChg>
      <pc:sldChg chg="modSp add mod ord">
        <pc:chgData name="CLARA DI PIAZZA" userId="bd862384-123f-4ee2-aeda-536dfd36a613" providerId="ADAL" clId="{45487C04-0A47-4CD7-93B1-3374A5C12C8B}" dt="2022-10-25T10:29:01.348" v="1311" actId="1076"/>
        <pc:sldMkLst>
          <pc:docMk/>
          <pc:sldMk cId="3251740834" sldId="268"/>
        </pc:sldMkLst>
        <pc:spChg chg="mod">
          <ac:chgData name="CLARA DI PIAZZA" userId="bd862384-123f-4ee2-aeda-536dfd36a613" providerId="ADAL" clId="{45487C04-0A47-4CD7-93B1-3374A5C12C8B}" dt="2022-10-22T14:26:44.062" v="589" actId="20577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CLARA DI PIAZZA" userId="bd862384-123f-4ee2-aeda-536dfd36a613" providerId="ADAL" clId="{45487C04-0A47-4CD7-93B1-3374A5C12C8B}" dt="2022-10-22T14:21:45.967" v="528" actId="20577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CLARA DI PIAZZA" userId="bd862384-123f-4ee2-aeda-536dfd36a613" providerId="ADAL" clId="{45487C04-0A47-4CD7-93B1-3374A5C12C8B}" dt="2022-10-22T14:21:29.684" v="525" actId="20577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CLARA DI PIAZZA" userId="bd862384-123f-4ee2-aeda-536dfd36a613" providerId="ADAL" clId="{45487C04-0A47-4CD7-93B1-3374A5C12C8B}" dt="2022-10-25T10:28:52.533" v="1310" actId="1076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CLARA DI PIAZZA" userId="bd862384-123f-4ee2-aeda-536dfd36a613" providerId="ADAL" clId="{45487C04-0A47-4CD7-93B1-3374A5C12C8B}" dt="2022-10-22T14:19:56.102" v="495" actId="207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CLARA DI PIAZZA" userId="bd862384-123f-4ee2-aeda-536dfd36a613" providerId="ADAL" clId="{45487C04-0A47-4CD7-93B1-3374A5C12C8B}" dt="2022-10-25T10:29:01.348" v="1311" actId="1076"/>
          <ac:spMkLst>
            <pc:docMk/>
            <pc:sldMk cId="3251740834" sldId="268"/>
            <ac:spMk id="42" creationId="{CC4ADA8B-82B7-7F33-F17B-27E454F716E8}"/>
          </ac:spMkLst>
        </pc:spChg>
      </pc:sldChg>
      <pc:sldChg chg="del">
        <pc:chgData name="CLARA DI PIAZZA" userId="bd862384-123f-4ee2-aeda-536dfd36a613" providerId="ADAL" clId="{45487C04-0A47-4CD7-93B1-3374A5C12C8B}" dt="2022-10-22T14:24:46.315" v="581" actId="47"/>
        <pc:sldMkLst>
          <pc:docMk/>
          <pc:sldMk cId="910692150" sldId="269"/>
        </pc:sldMkLst>
      </pc:sldChg>
      <pc:sldChg chg="addSp delSp modSp new mod">
        <pc:chgData name="CLARA DI PIAZZA" userId="bd862384-123f-4ee2-aeda-536dfd36a613" providerId="ADAL" clId="{45487C04-0A47-4CD7-93B1-3374A5C12C8B}" dt="2022-10-22T17:08:46.847" v="1136" actId="1076"/>
        <pc:sldMkLst>
          <pc:docMk/>
          <pc:sldMk cId="2300599847" sldId="269"/>
        </pc:sldMkLst>
        <pc:spChg chg="add mod">
          <ac:chgData name="CLARA DI PIAZZA" userId="bd862384-123f-4ee2-aeda-536dfd36a613" providerId="ADAL" clId="{45487C04-0A47-4CD7-93B1-3374A5C12C8B}" dt="2022-10-22T14:59:11.690" v="724" actId="1076"/>
          <ac:spMkLst>
            <pc:docMk/>
            <pc:sldMk cId="2300599847" sldId="269"/>
            <ac:spMk id="2" creationId="{A3A11B66-BFD0-7236-655C-82DF2A15F2F7}"/>
          </ac:spMkLst>
        </pc:spChg>
        <pc:spChg chg="del">
          <ac:chgData name="CLARA DI PIAZZA" userId="bd862384-123f-4ee2-aeda-536dfd36a613" providerId="ADAL" clId="{45487C04-0A47-4CD7-93B1-3374A5C12C8B}" dt="2022-10-22T14:36:40.085" v="691" actId="478"/>
          <ac:spMkLst>
            <pc:docMk/>
            <pc:sldMk cId="2300599847" sldId="269"/>
            <ac:spMk id="2" creationId="{F0046890-7286-5354-FC3D-D7570B824211}"/>
          </ac:spMkLst>
        </pc:spChg>
        <pc:spChg chg="del">
          <ac:chgData name="CLARA DI PIAZZA" userId="bd862384-123f-4ee2-aeda-536dfd36a613" providerId="ADAL" clId="{45487C04-0A47-4CD7-93B1-3374A5C12C8B}" dt="2022-10-22T14:36:42.249" v="692" actId="478"/>
          <ac:spMkLst>
            <pc:docMk/>
            <pc:sldMk cId="2300599847" sldId="269"/>
            <ac:spMk id="3" creationId="{41EB0196-2A8B-E980-51AA-79ABAE65DD82}"/>
          </ac:spMkLst>
        </pc:spChg>
        <pc:spChg chg="add mod">
          <ac:chgData name="CLARA DI PIAZZA" userId="bd862384-123f-4ee2-aeda-536dfd36a613" providerId="ADAL" clId="{45487C04-0A47-4CD7-93B1-3374A5C12C8B}" dt="2022-10-22T14:37:15.861" v="696" actId="1076"/>
          <ac:spMkLst>
            <pc:docMk/>
            <pc:sldMk cId="2300599847" sldId="269"/>
            <ac:spMk id="4" creationId="{4A5BE4E7-DB4E-6D20-4797-D2EC5E9F3D08}"/>
          </ac:spMkLst>
        </pc:spChg>
        <pc:spChg chg="add mod">
          <ac:chgData name="CLARA DI PIAZZA" userId="bd862384-123f-4ee2-aeda-536dfd36a613" providerId="ADAL" clId="{45487C04-0A47-4CD7-93B1-3374A5C12C8B}" dt="2022-10-22T15:19:51.067" v="778" actId="20577"/>
          <ac:spMkLst>
            <pc:docMk/>
            <pc:sldMk cId="2300599847" sldId="269"/>
            <ac:spMk id="9" creationId="{6F31210C-3334-D5D2-3586-0AF466FA19B1}"/>
          </ac:spMkLst>
        </pc:spChg>
        <pc:spChg chg="add mod">
          <ac:chgData name="CLARA DI PIAZZA" userId="bd862384-123f-4ee2-aeda-536dfd36a613" providerId="ADAL" clId="{45487C04-0A47-4CD7-93B1-3374A5C12C8B}" dt="2022-10-22T14:37:42.180" v="699" actId="1076"/>
          <ac:spMkLst>
            <pc:docMk/>
            <pc:sldMk cId="2300599847" sldId="269"/>
            <ac:spMk id="10" creationId="{7902A182-B788-CEB4-125E-92B815FA7F95}"/>
          </ac:spMkLst>
        </pc:spChg>
        <pc:spChg chg="add mod">
          <ac:chgData name="CLARA DI PIAZZA" userId="bd862384-123f-4ee2-aeda-536dfd36a613" providerId="ADAL" clId="{45487C04-0A47-4CD7-93B1-3374A5C12C8B}" dt="2022-10-22T14:37:51.757" v="700" actId="1076"/>
          <ac:spMkLst>
            <pc:docMk/>
            <pc:sldMk cId="2300599847" sldId="269"/>
            <ac:spMk id="11" creationId="{A52C47D2-CF2C-DF75-CF54-72BD91F0C5EB}"/>
          </ac:spMkLst>
        </pc:spChg>
        <pc:spChg chg="add mod">
          <ac:chgData name="CLARA DI PIAZZA" userId="bd862384-123f-4ee2-aeda-536dfd36a613" providerId="ADAL" clId="{45487C04-0A47-4CD7-93B1-3374A5C12C8B}" dt="2022-10-22T14:37:37.760" v="698" actId="571"/>
          <ac:spMkLst>
            <pc:docMk/>
            <pc:sldMk cId="2300599847" sldId="269"/>
            <ac:spMk id="19" creationId="{BCDBBAE4-2969-F6BF-BEF3-577658411559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3" creationId="{C942D996-ABEE-4E5D-AE60-ABE5A19A9BC7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6" creationId="{8C4E6B7F-7F82-41E2-858B-1AB24B4418DD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7" creationId="{56F47993-91D0-CF7D-0598-012C812EA46C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8" creationId="{F31A51D0-B7EA-129F-F711-6D21809751C4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9" creationId="{A0409D04-5570-71B4-981F-61E482C707D0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0" creationId="{DFC3A23C-EDE7-5AEC-FFCA-A2B1AEB8B1B6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1" creationId="{18A20943-1EFD-166E-2DAF-89462966152A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2" creationId="{B3A493AB-0C69-4CFA-9597-678424433EE2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3" creationId="{C4690166-8E52-668D-7046-318E3C3B48B4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4" creationId="{CE53A77C-7981-807F-1E4A-A14A54DD4738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5" creationId="{DE399837-9758-235D-0F58-F19A87B88FA3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6" creationId="{5DE976B6-C182-08E3-EEEB-FF4069F2243F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7" creationId="{EE303B41-D08D-50BF-9941-ECD51C7F0777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8" creationId="{28764DDA-F578-F085-1B91-DCFB6925E05B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9" creationId="{5DB0C77D-80D3-205F-B0F5-5C70F7D9761A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40" creationId="{C318A98E-239D-093C-466E-BE1091B9DB92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47" creationId="{E1DF4EE4-3251-2821-6854-55C5B2B0C048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4" creationId="{4CA24240-2E29-168D-E902-740DB4D931C5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5" creationId="{F627B0F2-600F-D6EE-817B-E211C00A9EEC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6" creationId="{6A8A9293-047B-10F9-3956-457D086A74A4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7" creationId="{6801737D-1C99-F219-91B4-8403723D15B2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8" creationId="{1519DC00-7DE4-6DDE-F418-92388FE13451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9" creationId="{9990F206-2157-B47F-ECC0-A47DC88C56CC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0" creationId="{CF8CF5BD-133C-A4E9-3B0F-5166DED430D9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1" creationId="{FBDC56D8-0461-8535-69B1-807FC4EC56FD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2" creationId="{A3D15705-CB08-9DB3-4238-4C95F715E986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3" creationId="{D385F824-0957-C40B-4204-5BF672B322F6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4" creationId="{1ABAA37D-FE6C-7AED-8D22-A38F9D2FD8AF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5" creationId="{701C7868-61AD-6A01-28B7-83E5259C774B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6" creationId="{770B3063-9998-DB2C-F974-251A1F421FC1}"/>
          </ac:spMkLst>
        </pc:spChg>
        <pc:spChg chg="mod">
          <ac:chgData name="CLARA DI PIAZZA" userId="bd862384-123f-4ee2-aeda-536dfd36a613" providerId="ADAL" clId="{45487C04-0A47-4CD7-93B1-3374A5C12C8B}" dt="2022-10-22T14:58:48.774" v="721" actId="20577"/>
          <ac:spMkLst>
            <pc:docMk/>
            <pc:sldMk cId="2300599847" sldId="269"/>
            <ac:spMk id="155" creationId="{6869A9A5-0FF5-B6D0-9492-CC2A77000874}"/>
          </ac:spMkLst>
        </pc:spChg>
        <pc:picChg chg="del">
          <ac:chgData name="CLARA DI PIAZZA" userId="bd862384-123f-4ee2-aeda-536dfd36a613" providerId="ADAL" clId="{45487C04-0A47-4CD7-93B1-3374A5C12C8B}" dt="2022-10-22T17:08:42.074" v="1135" actId="478"/>
          <ac:picMkLst>
            <pc:docMk/>
            <pc:sldMk cId="2300599847" sldId="269"/>
            <ac:picMk id="16" creationId="{821DD022-D45E-6D71-565A-5C6F9DCCE271}"/>
          </ac:picMkLst>
        </pc:picChg>
        <pc:picChg chg="add mod">
          <ac:chgData name="CLARA DI PIAZZA" userId="bd862384-123f-4ee2-aeda-536dfd36a613" providerId="ADAL" clId="{45487C04-0A47-4CD7-93B1-3374A5C12C8B}" dt="2022-10-22T17:08:46.847" v="1136" actId="1076"/>
          <ac:picMkLst>
            <pc:docMk/>
            <pc:sldMk cId="2300599847" sldId="269"/>
            <ac:picMk id="41" creationId="{96C75317-F949-3371-90F0-9DBC17A14927}"/>
          </ac:picMkLst>
        </pc:pic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5" creationId="{A86421FE-81B0-66E9-CC18-62D0C742CBCB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6" creationId="{81438DC7-8D4C-4348-E6E5-2F827D9E8A86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7" creationId="{0567331D-4C8C-0233-8452-93353B55B5F9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8" creationId="{4365F341-F890-8A57-600F-7BFEFFD54D71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2" creationId="{322F81A7-E056-B7BF-4B45-AD12AD9F71D3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3" creationId="{D7754D30-D19F-D010-FD8C-3320325F6B1F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4" creationId="{6DFA1EF3-B6D4-DF65-CFBE-C8940596B05D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5" creationId="{21C8B67A-0822-D6AD-DB38-087455D709A8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6" creationId="{C35C89EE-0CB1-6ACD-98DA-374DB9787E52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7" creationId="{05371990-A0DF-A9F3-8073-03858E0D5A0D}"/>
          </ac:cxnSpMkLst>
        </pc:cxnChg>
        <pc:cxnChg chg="add mod">
          <ac:chgData name="CLARA DI PIAZZA" userId="bd862384-123f-4ee2-aeda-536dfd36a613" providerId="ADAL" clId="{45487C04-0A47-4CD7-93B1-3374A5C12C8B}" dt="2022-10-22T14:37:42.180" v="699" actId="1076"/>
          <ac:cxnSpMkLst>
            <pc:docMk/>
            <pc:sldMk cId="2300599847" sldId="269"/>
            <ac:cxnSpMk id="18" creationId="{1D643B32-DFEA-6873-230E-A14B086A2B73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24" creationId="{03037496-2E0B-92FF-90A7-4ABF702F7B80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25" creationId="{957A2E4E-09BD-7D46-5C92-C474B9AEEC4A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1" creationId="{39A21666-8E96-D82D-40A2-F8F3ADE50C49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2" creationId="{2B6592F6-2CE9-0AA7-9C43-0DC5A9A6CDA4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3" creationId="{9A84BC82-59AC-BD68-7FE4-822F34462847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4" creationId="{3999C34C-B80B-DF53-85F9-8A0655B32945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5" creationId="{79D4D786-CC74-7E87-4939-AB7E018FAA3F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6" creationId="{3359F9E1-E5EC-91FC-29F5-12F9F113EACB}"/>
          </ac:cxnSpMkLst>
        </pc:cxnChg>
        <pc:cxnChg chg="del">
          <ac:chgData name="CLARA DI PIAZZA" userId="bd862384-123f-4ee2-aeda-536dfd36a613" providerId="ADAL" clId="{45487C04-0A47-4CD7-93B1-3374A5C12C8B}" dt="2022-10-22T14:58:00.411" v="713" actId="478"/>
          <ac:cxnSpMkLst>
            <pc:docMk/>
            <pc:sldMk cId="2300599847" sldId="269"/>
            <ac:cxnSpMk id="132" creationId="{4599804B-0C8A-C770-4743-8BDA6040C4B8}"/>
          </ac:cxnSpMkLst>
        </pc:cxnChg>
        <pc:cxnChg chg="del">
          <ac:chgData name="CLARA DI PIAZZA" userId="bd862384-123f-4ee2-aeda-536dfd36a613" providerId="ADAL" clId="{45487C04-0A47-4CD7-93B1-3374A5C12C8B}" dt="2022-10-22T14:58:12.749" v="717" actId="478"/>
          <ac:cxnSpMkLst>
            <pc:docMk/>
            <pc:sldMk cId="2300599847" sldId="269"/>
            <ac:cxnSpMk id="133" creationId="{EEF529AC-366D-BAF6-D768-1DFC26A5CCDA}"/>
          </ac:cxnSpMkLst>
        </pc:cxnChg>
        <pc:cxnChg chg="mod">
          <ac:chgData name="CLARA DI PIAZZA" userId="bd862384-123f-4ee2-aeda-536dfd36a613" providerId="ADAL" clId="{45487C04-0A47-4CD7-93B1-3374A5C12C8B}" dt="2022-10-22T14:58:18.019" v="718" actId="14100"/>
          <ac:cxnSpMkLst>
            <pc:docMk/>
            <pc:sldMk cId="2300599847" sldId="269"/>
            <ac:cxnSpMk id="149" creationId="{2A2CB8CC-7E27-FC22-35CA-510AFE22C838}"/>
          </ac:cxnSpMkLst>
        </pc:cxnChg>
        <pc:cxnChg chg="mod">
          <ac:chgData name="CLARA DI PIAZZA" userId="bd862384-123f-4ee2-aeda-536dfd36a613" providerId="ADAL" clId="{45487C04-0A47-4CD7-93B1-3374A5C12C8B}" dt="2022-10-22T14:58:23.659" v="719" actId="14100"/>
          <ac:cxnSpMkLst>
            <pc:docMk/>
            <pc:sldMk cId="2300599847" sldId="269"/>
            <ac:cxnSpMk id="150" creationId="{6A70D1B7-D832-6F40-B37B-36C68C6402CF}"/>
          </ac:cxnSpMkLst>
        </pc:cxnChg>
        <pc:cxnChg chg="del">
          <ac:chgData name="CLARA DI PIAZZA" userId="bd862384-123f-4ee2-aeda-536dfd36a613" providerId="ADAL" clId="{45487C04-0A47-4CD7-93B1-3374A5C12C8B}" dt="2022-10-22T14:57:57.398" v="712" actId="478"/>
          <ac:cxnSpMkLst>
            <pc:docMk/>
            <pc:sldMk cId="2300599847" sldId="269"/>
            <ac:cxnSpMk id="151" creationId="{8E26FDBF-A0CA-171B-59D2-CD3B15288185}"/>
          </ac:cxnSpMkLst>
        </pc:cxnChg>
        <pc:cxnChg chg="del">
          <ac:chgData name="CLARA DI PIAZZA" userId="bd862384-123f-4ee2-aeda-536dfd36a613" providerId="ADAL" clId="{45487C04-0A47-4CD7-93B1-3374A5C12C8B}" dt="2022-10-22T14:58:09.460" v="716" actId="478"/>
          <ac:cxnSpMkLst>
            <pc:docMk/>
            <pc:sldMk cId="2300599847" sldId="269"/>
            <ac:cxnSpMk id="152" creationId="{CF4D1E26-D2B4-BA11-BB5E-5B8665A35444}"/>
          </ac:cxnSpMkLst>
        </pc:cxnChg>
        <pc:cxnChg chg="del">
          <ac:chgData name="CLARA DI PIAZZA" userId="bd862384-123f-4ee2-aeda-536dfd36a613" providerId="ADAL" clId="{45487C04-0A47-4CD7-93B1-3374A5C12C8B}" dt="2022-10-22T14:58:07.150" v="715" actId="478"/>
          <ac:cxnSpMkLst>
            <pc:docMk/>
            <pc:sldMk cId="2300599847" sldId="269"/>
            <ac:cxnSpMk id="153" creationId="{870063E9-6FF6-5DCF-EAC8-BEDC407C6E7D}"/>
          </ac:cxnSpMkLst>
        </pc:cxnChg>
        <pc:cxnChg chg="del">
          <ac:chgData name="CLARA DI PIAZZA" userId="bd862384-123f-4ee2-aeda-536dfd36a613" providerId="ADAL" clId="{45487C04-0A47-4CD7-93B1-3374A5C12C8B}" dt="2022-10-22T14:58:04.761" v="714" actId="478"/>
          <ac:cxnSpMkLst>
            <pc:docMk/>
            <pc:sldMk cId="2300599847" sldId="269"/>
            <ac:cxnSpMk id="154" creationId="{FB6F37FA-D04F-2415-4576-52B636286B70}"/>
          </ac:cxnSpMkLst>
        </pc:cxnChg>
      </pc:sldChg>
      <pc:sldChg chg="modSp add del mod">
        <pc:chgData name="CLARA DI PIAZZA" userId="bd862384-123f-4ee2-aeda-536dfd36a613" providerId="ADAL" clId="{45487C04-0A47-4CD7-93B1-3374A5C12C8B}" dt="2022-10-22T14:25:44.809" v="582" actId="47"/>
        <pc:sldMkLst>
          <pc:docMk/>
          <pc:sldMk cId="734495314" sldId="270"/>
        </pc:sldMkLst>
        <pc:spChg chg="mod">
          <ac:chgData name="CLARA DI PIAZZA" userId="bd862384-123f-4ee2-aeda-536dfd36a613" providerId="ADAL" clId="{45487C04-0A47-4CD7-93B1-3374A5C12C8B}" dt="2022-10-22T14:24:00.368" v="580" actId="1076"/>
          <ac:spMkLst>
            <pc:docMk/>
            <pc:sldMk cId="734495314" sldId="270"/>
            <ac:spMk id="4" creationId="{0E3B6ABA-48B3-C477-E8FC-99EDC3F80331}"/>
          </ac:spMkLst>
        </pc:spChg>
      </pc:sldChg>
      <pc:sldChg chg="addSp delSp modSp new mod ord setBg">
        <pc:chgData name="CLARA DI PIAZZA" userId="bd862384-123f-4ee2-aeda-536dfd36a613" providerId="ADAL" clId="{45487C04-0A47-4CD7-93B1-3374A5C12C8B}" dt="2022-10-22T17:50:45.986" v="1307" actId="1076"/>
        <pc:sldMkLst>
          <pc:docMk/>
          <pc:sldMk cId="2272389343" sldId="270"/>
        </pc:sldMkLst>
        <pc:spChg chg="add mod">
          <ac:chgData name="CLARA DI PIAZZA" userId="bd862384-123f-4ee2-aeda-536dfd36a613" providerId="ADAL" clId="{45487C04-0A47-4CD7-93B1-3374A5C12C8B}" dt="2022-10-22T17:11:45.239" v="1144" actId="1076"/>
          <ac:spMkLst>
            <pc:docMk/>
            <pc:sldMk cId="2272389343" sldId="270"/>
            <ac:spMk id="2" creationId="{5FCC5005-9C75-D968-0B27-3A7CE4A9DA96}"/>
          </ac:spMkLst>
        </pc:spChg>
        <pc:spChg chg="del">
          <ac:chgData name="CLARA DI PIAZZA" userId="bd862384-123f-4ee2-aeda-536dfd36a613" providerId="ADAL" clId="{45487C04-0A47-4CD7-93B1-3374A5C12C8B}" dt="2022-10-22T14:42:59.254" v="708" actId="478"/>
          <ac:spMkLst>
            <pc:docMk/>
            <pc:sldMk cId="2272389343" sldId="270"/>
            <ac:spMk id="2" creationId="{C5F99EE4-7F0B-EA3A-F6B5-E027FBB36B78}"/>
          </ac:spMkLst>
        </pc:spChg>
        <pc:spChg chg="mo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3" creationId="{83C49618-F7CE-CCCE-AC84-B89CDBF50C79}"/>
          </ac:spMkLst>
        </pc:spChg>
        <pc:spChg chg="del">
          <ac:chgData name="CLARA DI PIAZZA" userId="bd862384-123f-4ee2-aeda-536dfd36a613" providerId="ADAL" clId="{45487C04-0A47-4CD7-93B1-3374A5C12C8B}" dt="2022-10-22T14:43:00.611" v="709" actId="478"/>
          <ac:spMkLst>
            <pc:docMk/>
            <pc:sldMk cId="2272389343" sldId="270"/>
            <ac:spMk id="3" creationId="{95BEF402-E4B1-8A13-EC4F-B57A3C573F89}"/>
          </ac:spMkLst>
        </pc:spChg>
        <pc:spChg chg="add mod">
          <ac:chgData name="CLARA DI PIAZZA" userId="bd862384-123f-4ee2-aeda-536dfd36a613" providerId="ADAL" clId="{45487C04-0A47-4CD7-93B1-3374A5C12C8B}" dt="2022-10-22T14:43:04.287" v="711" actId="1076"/>
          <ac:spMkLst>
            <pc:docMk/>
            <pc:sldMk cId="2272389343" sldId="270"/>
            <ac:spMk id="4" creationId="{EAF792C1-2C5B-F77C-492B-70D42D353F7D}"/>
          </ac:spMkLst>
        </pc:spChg>
        <pc:spChg chg="add mod">
          <ac:chgData name="CLARA DI PIAZZA" userId="bd862384-123f-4ee2-aeda-536dfd36a613" providerId="ADAL" clId="{45487C04-0A47-4CD7-93B1-3374A5C12C8B}" dt="2022-10-22T17:49:53.897" v="1299" actId="27636"/>
          <ac:spMkLst>
            <pc:docMk/>
            <pc:sldMk cId="2272389343" sldId="270"/>
            <ac:spMk id="7" creationId="{ECA595A2-7868-7E95-C7D4-E590CBF21C0B}"/>
          </ac:spMkLst>
        </pc:spChg>
        <pc:spChg chg="add mod">
          <ac:chgData name="CLARA DI PIAZZA" userId="bd862384-123f-4ee2-aeda-536dfd36a613" providerId="ADAL" clId="{45487C04-0A47-4CD7-93B1-3374A5C12C8B}" dt="2022-10-22T17:49:57.020" v="1300" actId="403"/>
          <ac:spMkLst>
            <pc:docMk/>
            <pc:sldMk cId="2272389343" sldId="270"/>
            <ac:spMk id="8" creationId="{04D03B9B-9896-0516-2C1B-35886C7DD554}"/>
          </ac:spMkLst>
        </pc:spChg>
        <pc:spChg chg="add mod">
          <ac:chgData name="CLARA DI PIAZZA" userId="bd862384-123f-4ee2-aeda-536dfd36a613" providerId="ADAL" clId="{45487C04-0A47-4CD7-93B1-3374A5C12C8B}" dt="2022-10-22T17:11:11.174" v="1141" actId="1076"/>
          <ac:spMkLst>
            <pc:docMk/>
            <pc:sldMk cId="2272389343" sldId="270"/>
            <ac:spMk id="9" creationId="{981DE942-C80D-30CF-8BC6-FD6D97B6A2F5}"/>
          </ac:spMkLst>
        </pc:spChg>
        <pc:spChg chg="add mod">
          <ac:chgData name="CLARA DI PIAZZA" userId="bd862384-123f-4ee2-aeda-536dfd36a613" providerId="ADAL" clId="{45487C04-0A47-4CD7-93B1-3374A5C12C8B}" dt="2022-10-22T17:50:08.195" v="1302" actId="1076"/>
          <ac:spMkLst>
            <pc:docMk/>
            <pc:sldMk cId="2272389343" sldId="270"/>
            <ac:spMk id="10" creationId="{250BA20F-6F57-C152-2780-72D3D8A12BD8}"/>
          </ac:spMkLst>
        </pc:spChg>
        <pc:spChg chg="add mod">
          <ac:chgData name="CLARA DI PIAZZA" userId="bd862384-123f-4ee2-aeda-536dfd36a613" providerId="ADAL" clId="{45487C04-0A47-4CD7-93B1-3374A5C12C8B}" dt="2022-10-22T17:11:58.679" v="1145" actId="1076"/>
          <ac:spMkLst>
            <pc:docMk/>
            <pc:sldMk cId="2272389343" sldId="270"/>
            <ac:spMk id="11" creationId="{73E1C824-A9C7-DC96-0E10-2B005447583A}"/>
          </ac:spMkLst>
        </pc:spChg>
        <pc:spChg chg="add mod">
          <ac:chgData name="CLARA DI PIAZZA" userId="bd862384-123f-4ee2-aeda-536dfd36a613" providerId="ADAL" clId="{45487C04-0A47-4CD7-93B1-3374A5C12C8B}" dt="2022-10-22T17:12:02.047" v="1146" actId="1076"/>
          <ac:spMkLst>
            <pc:docMk/>
            <pc:sldMk cId="2272389343" sldId="270"/>
            <ac:spMk id="12" creationId="{DF22012C-733D-AA83-8BAE-66E07608ECA1}"/>
          </ac:spMkLst>
        </pc:spChg>
        <pc:spChg chg="add mod">
          <ac:chgData name="CLARA DI PIAZZA" userId="bd862384-123f-4ee2-aeda-536dfd36a613" providerId="ADAL" clId="{45487C04-0A47-4CD7-93B1-3374A5C12C8B}" dt="2022-10-22T14:43:04.287" v="711" actId="1076"/>
          <ac:spMkLst>
            <pc:docMk/>
            <pc:sldMk cId="2272389343" sldId="270"/>
            <ac:spMk id="13" creationId="{94AE9F1A-BFD8-0A8F-220C-F871073AC6DA}"/>
          </ac:spMkLst>
        </pc:spChg>
        <pc:spChg chg="add mod">
          <ac:chgData name="CLARA DI PIAZZA" userId="bd862384-123f-4ee2-aeda-536dfd36a613" providerId="ADAL" clId="{45487C04-0A47-4CD7-93B1-3374A5C12C8B}" dt="2022-10-22T17:12:14.183" v="1148" actId="1076"/>
          <ac:spMkLst>
            <pc:docMk/>
            <pc:sldMk cId="2272389343" sldId="270"/>
            <ac:spMk id="14" creationId="{6CDF96E0-17E9-61C8-973F-BEB3083CB801}"/>
          </ac:spMkLst>
        </pc:spChg>
        <pc:spChg chg="add mod">
          <ac:chgData name="CLARA DI PIAZZA" userId="bd862384-123f-4ee2-aeda-536dfd36a613" providerId="ADAL" clId="{45487C04-0A47-4CD7-93B1-3374A5C12C8B}" dt="2022-10-22T17:12:09.774" v="1147" actId="1076"/>
          <ac:spMkLst>
            <pc:docMk/>
            <pc:sldMk cId="2272389343" sldId="270"/>
            <ac:spMk id="15" creationId="{B1628D56-0611-03D7-FB9F-2E182AACDE7B}"/>
          </ac:spMkLst>
        </pc:spChg>
        <pc:spChg chg="add mod">
          <ac:chgData name="CLARA DI PIAZZA" userId="bd862384-123f-4ee2-aeda-536dfd36a613" providerId="ADAL" clId="{45487C04-0A47-4CD7-93B1-3374A5C12C8B}" dt="2022-10-22T17:50:30.867" v="1303" actId="1076"/>
          <ac:spMkLst>
            <pc:docMk/>
            <pc:sldMk cId="2272389343" sldId="270"/>
            <ac:spMk id="16" creationId="{F20DE16C-0FFC-907F-31B1-E3AC0A73B832}"/>
          </ac:spMkLst>
        </pc:spChg>
        <pc:spChg chg="add mod">
          <ac:chgData name="CLARA DI PIAZZA" userId="bd862384-123f-4ee2-aeda-536dfd36a613" providerId="ADAL" clId="{45487C04-0A47-4CD7-93B1-3374A5C12C8B}" dt="2022-10-22T17:50:35.995" v="1304" actId="1076"/>
          <ac:spMkLst>
            <pc:docMk/>
            <pc:sldMk cId="2272389343" sldId="270"/>
            <ac:spMk id="17" creationId="{DD00E632-97F3-436A-B989-CD40251C2472}"/>
          </ac:spMkLst>
        </pc:spChg>
        <pc:spChg chg="add mod">
          <ac:chgData name="CLARA DI PIAZZA" userId="bd862384-123f-4ee2-aeda-536dfd36a613" providerId="ADAL" clId="{45487C04-0A47-4CD7-93B1-3374A5C12C8B}" dt="2022-10-22T17:50:40.507" v="1305" actId="1076"/>
          <ac:spMkLst>
            <pc:docMk/>
            <pc:sldMk cId="2272389343" sldId="270"/>
            <ac:spMk id="18" creationId="{8251FBB0-4880-101B-CE1D-9B8E5A24E06D}"/>
          </ac:spMkLst>
        </pc:spChg>
        <pc:spChg chg="add mod">
          <ac:chgData name="CLARA DI PIAZZA" userId="bd862384-123f-4ee2-aeda-536dfd36a613" providerId="ADAL" clId="{45487C04-0A47-4CD7-93B1-3374A5C12C8B}" dt="2022-10-22T17:50:43.555" v="1306" actId="1076"/>
          <ac:spMkLst>
            <pc:docMk/>
            <pc:sldMk cId="2272389343" sldId="270"/>
            <ac:spMk id="19" creationId="{F1279EC0-40F6-0C1E-4D9C-D27B83EB2076}"/>
          </ac:spMkLst>
        </pc:spChg>
        <pc:spChg chg="add mod">
          <ac:chgData name="CLARA DI PIAZZA" userId="bd862384-123f-4ee2-aeda-536dfd36a613" providerId="ADAL" clId="{45487C04-0A47-4CD7-93B1-3374A5C12C8B}" dt="2022-10-22T17:50:45.986" v="1307" actId="1076"/>
          <ac:spMkLst>
            <pc:docMk/>
            <pc:sldMk cId="2272389343" sldId="270"/>
            <ac:spMk id="20" creationId="{A473BEB7-1471-638A-A5D0-88EB3A3BC139}"/>
          </ac:spMkLst>
        </pc:spChg>
        <pc:spChg chg="add mod">
          <ac:chgData name="CLARA DI PIAZZA" userId="bd862384-123f-4ee2-aeda-536dfd36a613" providerId="ADAL" clId="{45487C04-0A47-4CD7-93B1-3374A5C12C8B}" dt="2022-10-22T17:49:42.636" v="1293" actId="1076"/>
          <ac:spMkLst>
            <pc:docMk/>
            <pc:sldMk cId="2272389343" sldId="270"/>
            <ac:spMk id="21" creationId="{609AAA19-1135-82EC-2CFF-DE0E622B61F7}"/>
          </ac:spMkLst>
        </pc:spChg>
        <pc:spChg chg="add mod">
          <ac:chgData name="CLARA DI PIAZZA" userId="bd862384-123f-4ee2-aeda-536dfd36a613" providerId="ADAL" clId="{45487C04-0A47-4CD7-93B1-3374A5C12C8B}" dt="2022-10-22T17:48:38.532" v="1267" actId="1076"/>
          <ac:spMkLst>
            <pc:docMk/>
            <pc:sldMk cId="2272389343" sldId="270"/>
            <ac:spMk id="28" creationId="{C6CB835C-6204-9356-35FE-48BA86D69E38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2" creationId="{A580F890-B085-4E95-96AA-55AEBEC5CE6E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5" creationId="{2B566528-1B12-4246-9431-5C2D7D081168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7" creationId="{2E80C965-DB6D-4F81-9E9E-B027384D0BD6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41" creationId="{D3F51FEB-38FB-4F6C-9F7B-2F2AFAB65463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43" creationId="{1E547BA6-BAE0-43BB-A7CA-60F69CE252F0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5" creationId="{53B021B3-DE93-4AB7-8A18-CF5F1CED88B8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6" creationId="{52D502E5-F6B4-4D58-B4AE-FC466FF15EE8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7" creationId="{9DECDBF4-02B6-4BB4-B65B-B8107AD6A9E8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49" creationId="{6D1A2CED-DA9B-4CCF-8215-CFC65FE71603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50" creationId="{562DFC44-A40C-4573-9230-B3EDB3EC8EEB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51" creationId="{15589D35-CF9F-4DE9-A792-8571A09E9BC9}"/>
          </ac:spMkLst>
        </pc:spChg>
        <pc:grpChg chg="add mod ord">
          <ac:chgData name="CLARA DI PIAZZA" userId="bd862384-123f-4ee2-aeda-536dfd36a613" providerId="ADAL" clId="{45487C04-0A47-4CD7-93B1-3374A5C12C8B}" dt="2022-10-22T17:46:08.111" v="1248" actId="26606"/>
          <ac:grpSpMkLst>
            <pc:docMk/>
            <pc:sldMk cId="2272389343" sldId="270"/>
            <ac:grpSpMk id="30" creationId="{84BAA12F-599B-1D72-BB8E-63BA2B8EE190}"/>
          </ac:grpSpMkLst>
        </pc:grp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5" creationId="{6FF0F9CE-5973-BF04-2D6B-11CC8E1E8491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6" creationId="{312446F2-928D-5BB6-FD03-BF690594CBEB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2" creationId="{C335AB52-5EAF-2E48-AF97-7A1861843F75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3" creationId="{3963B32A-6201-5DFF-3ABB-FDF2E5A8C102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4" creationId="{1DBA09CB-8666-4EFD-2706-21B843D505D7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5" creationId="{A0718872-4F29-9762-E9AF-B74B773C8F52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6" creationId="{1F9F9CDF-3CE1-06CE-15F4-1AB85D9894F8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7" creationId="{F2AAF859-A2DC-EDA5-E73D-B172E4EB2381}"/>
          </ac:cxnSpMkLst>
        </pc:cxnChg>
      </pc:sldChg>
      <pc:sldChg chg="modSp add del mod">
        <pc:chgData name="CLARA DI PIAZZA" userId="bd862384-123f-4ee2-aeda-536dfd36a613" providerId="ADAL" clId="{45487C04-0A47-4CD7-93B1-3374A5C12C8B}" dt="2022-10-22T14:40:34.654" v="705" actId="47"/>
        <pc:sldMkLst>
          <pc:docMk/>
          <pc:sldMk cId="4234174038" sldId="270"/>
        </pc:sldMkLst>
        <pc:spChg chg="mod">
          <ac:chgData name="CLARA DI PIAZZA" userId="bd862384-123f-4ee2-aeda-536dfd36a613" providerId="ADAL" clId="{45487C04-0A47-4CD7-93B1-3374A5C12C8B}" dt="2022-10-22T14:39:43.309" v="702" actId="1076"/>
          <ac:spMkLst>
            <pc:docMk/>
            <pc:sldMk cId="4234174038" sldId="270"/>
            <ac:spMk id="4" creationId="{4A5BE4E7-DB4E-6D20-4797-D2EC5E9F3D08}"/>
          </ac:spMkLst>
        </pc:spChg>
        <pc:spChg chg="mod">
          <ac:chgData name="CLARA DI PIAZZA" userId="bd862384-123f-4ee2-aeda-536dfd36a613" providerId="ADAL" clId="{45487C04-0A47-4CD7-93B1-3374A5C12C8B}" dt="2022-10-22T14:39:48.604" v="703" actId="1076"/>
          <ac:spMkLst>
            <pc:docMk/>
            <pc:sldMk cId="4234174038" sldId="270"/>
            <ac:spMk id="10" creationId="{7902A182-B788-CEB4-125E-92B815FA7F95}"/>
          </ac:spMkLst>
        </pc:spChg>
        <pc:spChg chg="mod">
          <ac:chgData name="CLARA DI PIAZZA" userId="bd862384-123f-4ee2-aeda-536dfd36a613" providerId="ADAL" clId="{45487C04-0A47-4CD7-93B1-3374A5C12C8B}" dt="2022-10-22T14:40:03.325" v="704" actId="1076"/>
          <ac:spMkLst>
            <pc:docMk/>
            <pc:sldMk cId="4234174038" sldId="270"/>
            <ac:spMk id="11" creationId="{A52C47D2-CF2C-DF75-CF54-72BD91F0C5EB}"/>
          </ac:spMkLst>
        </pc:sp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5" creationId="{A86421FE-81B0-66E9-CC18-62D0C742CBCB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6" creationId="{81438DC7-8D4C-4348-E6E5-2F827D9E8A86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7" creationId="{0567331D-4C8C-0233-8452-93353B55B5F9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8" creationId="{4365F341-F890-8A57-600F-7BFEFFD54D71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2" creationId="{322F81A7-E056-B7BF-4B45-AD12AD9F71D3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3" creationId="{D7754D30-D19F-D010-FD8C-3320325F6B1F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4" creationId="{6DFA1EF3-B6D4-DF65-CFBE-C8940596B05D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5" creationId="{21C8B67A-0822-D6AD-DB38-087455D709A8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6" creationId="{C35C89EE-0CB1-6ACD-98DA-374DB9787E52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7" creationId="{05371990-A0DF-A9F3-8073-03858E0D5A0D}"/>
          </ac:cxnSpMkLst>
        </pc:cxnChg>
        <pc:cxnChg chg="mod">
          <ac:chgData name="CLARA DI PIAZZA" userId="bd862384-123f-4ee2-aeda-536dfd36a613" providerId="ADAL" clId="{45487C04-0A47-4CD7-93B1-3374A5C12C8B}" dt="2022-10-22T14:39:48.604" v="703" actId="1076"/>
          <ac:cxnSpMkLst>
            <pc:docMk/>
            <pc:sldMk cId="4234174038" sldId="270"/>
            <ac:cxnSpMk id="18" creationId="{1D643B32-DFEA-6873-230E-A14B086A2B73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2T15:38:47.606" v="1014" actId="20577"/>
        <pc:sldMkLst>
          <pc:docMk/>
          <pc:sldMk cId="1215548037" sldId="271"/>
        </pc:sldMkLst>
        <pc:spChg chg="mod">
          <ac:chgData name="CLARA DI PIAZZA" userId="bd862384-123f-4ee2-aeda-536dfd36a613" providerId="ADAL" clId="{45487C04-0A47-4CD7-93B1-3374A5C12C8B}" dt="2022-10-22T15:21:32.512" v="808" actId="2711"/>
          <ac:spMkLst>
            <pc:docMk/>
            <pc:sldMk cId="1215548037" sldId="271"/>
            <ac:spMk id="2" creationId="{6C636F38-9F0B-3F07-2100-E92A8090AA97}"/>
          </ac:spMkLst>
        </pc:spChg>
        <pc:spChg chg="mod">
          <ac:chgData name="CLARA DI PIAZZA" userId="bd862384-123f-4ee2-aeda-536dfd36a613" providerId="ADAL" clId="{45487C04-0A47-4CD7-93B1-3374A5C12C8B}" dt="2022-10-22T15:38:47.606" v="1014" actId="20577"/>
          <ac:spMkLst>
            <pc:docMk/>
            <pc:sldMk cId="1215548037" sldId="271"/>
            <ac:spMk id="3" creationId="{4F5AFAF5-031B-CBAA-076B-66C5150B736C}"/>
          </ac:spMkLst>
        </pc:spChg>
        <pc:spChg chg="del">
          <ac:chgData name="CLARA DI PIAZZA" userId="bd862384-123f-4ee2-aeda-536dfd36a613" providerId="ADAL" clId="{45487C04-0A47-4CD7-93B1-3374A5C12C8B}" dt="2022-10-22T15:21:52.480" v="809" actId="478"/>
          <ac:spMkLst>
            <pc:docMk/>
            <pc:sldMk cId="1215548037" sldId="271"/>
            <ac:spMk id="3" creationId="{578E38F1-BBB1-D83F-9A51-EF2FF93FA0F0}"/>
          </ac:spMkLst>
        </pc:spChg>
        <pc:spChg chg="add mod">
          <ac:chgData name="CLARA DI PIAZZA" userId="bd862384-123f-4ee2-aeda-536dfd36a613" providerId="ADAL" clId="{45487C04-0A47-4CD7-93B1-3374A5C12C8B}" dt="2022-10-22T15:38:44.495" v="1012" actId="20577"/>
          <ac:spMkLst>
            <pc:docMk/>
            <pc:sldMk cId="1215548037" sldId="271"/>
            <ac:spMk id="4" creationId="{2E0F835A-0F5A-00ED-6919-49E7284330BE}"/>
          </ac:spMkLst>
        </pc:spChg>
        <pc:spChg chg="add mod">
          <ac:chgData name="CLARA DI PIAZZA" userId="bd862384-123f-4ee2-aeda-536dfd36a613" providerId="ADAL" clId="{45487C04-0A47-4CD7-93B1-3374A5C12C8B}" dt="2022-10-22T15:27:45.424" v="868" actId="1076"/>
          <ac:spMkLst>
            <pc:docMk/>
            <pc:sldMk cId="1215548037" sldId="271"/>
            <ac:spMk id="5" creationId="{99D824A2-22CE-AA60-1C57-DD45CE1153BB}"/>
          </ac:spMkLst>
        </pc:spChg>
        <pc:spChg chg="add mod">
          <ac:chgData name="CLARA DI PIAZZA" userId="bd862384-123f-4ee2-aeda-536dfd36a613" providerId="ADAL" clId="{45487C04-0A47-4CD7-93B1-3374A5C12C8B}" dt="2022-10-22T15:27:47.551" v="869" actId="1076"/>
          <ac:spMkLst>
            <pc:docMk/>
            <pc:sldMk cId="1215548037" sldId="271"/>
            <ac:spMk id="6" creationId="{1B7EB21E-00DA-A3EF-C8F4-626BF15DD75D}"/>
          </ac:spMkLst>
        </pc:spChg>
        <pc:spChg chg="add mod">
          <ac:chgData name="CLARA DI PIAZZA" userId="bd862384-123f-4ee2-aeda-536dfd36a613" providerId="ADAL" clId="{45487C04-0A47-4CD7-93B1-3374A5C12C8B}" dt="2022-10-22T15:28:44.847" v="883" actId="1076"/>
          <ac:spMkLst>
            <pc:docMk/>
            <pc:sldMk cId="1215548037" sldId="271"/>
            <ac:spMk id="11" creationId="{D2AEA97F-90F6-9124-E044-05D0C3F90AD1}"/>
          </ac:spMkLst>
        </pc:spChg>
        <pc:spChg chg="add del mod">
          <ac:chgData name="CLARA DI PIAZZA" userId="bd862384-123f-4ee2-aeda-536dfd36a613" providerId="ADAL" clId="{45487C04-0A47-4CD7-93B1-3374A5C12C8B}" dt="2022-10-22T15:29:21.363" v="887"/>
          <ac:spMkLst>
            <pc:docMk/>
            <pc:sldMk cId="1215548037" sldId="271"/>
            <ac:spMk id="12" creationId="{2BFEE153-2F78-B9CF-524B-75E4711A88F0}"/>
          </ac:spMkLst>
        </pc:spChg>
        <pc:spChg chg="add del">
          <ac:chgData name="CLARA DI PIAZZA" userId="bd862384-123f-4ee2-aeda-536dfd36a613" providerId="ADAL" clId="{45487C04-0A47-4CD7-93B1-3374A5C12C8B}" dt="2022-10-22T15:29:45.827" v="892" actId="478"/>
          <ac:spMkLst>
            <pc:docMk/>
            <pc:sldMk cId="1215548037" sldId="271"/>
            <ac:spMk id="16" creationId="{44C9BD24-8696-9D57-DA92-BC3F686757FC}"/>
          </ac:spMkLst>
        </pc:spChg>
        <pc:spChg chg="add del">
          <ac:chgData name="CLARA DI PIAZZA" userId="bd862384-123f-4ee2-aeda-536dfd36a613" providerId="ADAL" clId="{45487C04-0A47-4CD7-93B1-3374A5C12C8B}" dt="2022-10-22T15:30:13.891" v="910" actId="478"/>
          <ac:spMkLst>
            <pc:docMk/>
            <pc:sldMk cId="1215548037" sldId="271"/>
            <ac:spMk id="18" creationId="{D3579973-6570-2129-4966-B55E69CE1F54}"/>
          </ac:spMkLst>
        </pc:spChg>
        <pc:graphicFrameChg chg="add mod modGraphic">
          <ac:chgData name="CLARA DI PIAZZA" userId="bd862384-123f-4ee2-aeda-536dfd36a613" providerId="ADAL" clId="{45487C04-0A47-4CD7-93B1-3374A5C12C8B}" dt="2022-10-22T15:36:13.266" v="993" actId="20577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5:28:15.523" v="876" actId="478"/>
          <ac:graphicFrameMkLst>
            <pc:docMk/>
            <pc:sldMk cId="1215548037" sldId="271"/>
            <ac:graphicFrameMk id="8" creationId="{1BD5A5F5-F142-A044-014C-FC941818AAD1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5:28:27.303" v="879" actId="478"/>
          <ac:graphicFrameMkLst>
            <pc:docMk/>
            <pc:sldMk cId="1215548037" sldId="271"/>
            <ac:graphicFrameMk id="9" creationId="{9D3EBC7D-37D9-DC69-253D-1D5EF1E1FBFD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7:31.206" v="1007" actId="20577"/>
          <ac:graphicFrameMkLst>
            <pc:docMk/>
            <pc:sldMk cId="1215548037" sldId="271"/>
            <ac:graphicFrameMk id="10" creationId="{C646082F-504A-7F44-B607-03ED492E3570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6:18.948" v="1000" actId="20577"/>
          <ac:graphicFrameMkLst>
            <pc:docMk/>
            <pc:sldMk cId="1215548037" sldId="271"/>
            <ac:graphicFrameMk id="13" creationId="{FB94124B-4F39-95E2-5022-4BE3C92214D1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7:38.060" v="1010" actId="20577"/>
          <ac:graphicFrameMkLst>
            <pc:docMk/>
            <pc:sldMk cId="1215548037" sldId="271"/>
            <ac:graphicFrameMk id="19" creationId="{B1E85576-0648-F270-E727-F9BFBF80DE4D}"/>
          </ac:graphicFrameMkLst>
        </pc:graphicFrameChg>
      </pc:sldChg>
      <pc:sldChg chg="addSp delSp modSp new del mod">
        <pc:chgData name="CLARA DI PIAZZA" userId="bd862384-123f-4ee2-aeda-536dfd36a613" providerId="ADAL" clId="{45487C04-0A47-4CD7-93B1-3374A5C12C8B}" dt="2022-10-22T15:20:45.309" v="779" actId="47"/>
        <pc:sldMkLst>
          <pc:docMk/>
          <pc:sldMk cId="3447243570" sldId="271"/>
        </pc:sldMkLst>
        <pc:spChg chg="del">
          <ac:chgData name="CLARA DI PIAZZA" userId="bd862384-123f-4ee2-aeda-536dfd36a613" providerId="ADAL" clId="{45487C04-0A47-4CD7-93B1-3374A5C12C8B}" dt="2022-10-22T15:02:48.809" v="726" actId="478"/>
          <ac:spMkLst>
            <pc:docMk/>
            <pc:sldMk cId="3447243570" sldId="271"/>
            <ac:spMk id="2" creationId="{C45A1772-FCCC-7183-71DE-3E41515FEDF6}"/>
          </ac:spMkLst>
        </pc:spChg>
        <pc:spChg chg="del">
          <ac:chgData name="CLARA DI PIAZZA" userId="bd862384-123f-4ee2-aeda-536dfd36a613" providerId="ADAL" clId="{45487C04-0A47-4CD7-93B1-3374A5C12C8B}" dt="2022-10-22T15:02:50.512" v="727" actId="478"/>
          <ac:spMkLst>
            <pc:docMk/>
            <pc:sldMk cId="3447243570" sldId="271"/>
            <ac:spMk id="3" creationId="{FDF8B3CF-C4A0-DC3F-9D8C-E458CB617D24}"/>
          </ac:spMkLst>
        </pc:sp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5" creationId="{84CE5947-6F7E-1756-6240-18705EBEBB49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7" creationId="{32750993-13B2-BDD0-2B47-4A6D68B714F7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9" creationId="{C270CA52-4FBE-EC01-75E3-6FDF9FC56428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11" creationId="{2302C16B-E0F5-F2F9-61F4-33F634FA17AA}"/>
          </ac:picMkLst>
        </pc:picChg>
        <pc:picChg chg="add mod">
          <ac:chgData name="CLARA DI PIAZZA" userId="bd862384-123f-4ee2-aeda-536dfd36a613" providerId="ADAL" clId="{45487C04-0A47-4CD7-93B1-3374A5C12C8B}" dt="2022-10-22T15:07:25.946" v="747" actId="1076"/>
          <ac:picMkLst>
            <pc:docMk/>
            <pc:sldMk cId="3447243570" sldId="271"/>
            <ac:picMk id="13" creationId="{30AA7966-D1F3-9244-CBA1-47E1EAA1F34E}"/>
          </ac:picMkLst>
        </pc:picChg>
        <pc:picChg chg="add mod">
          <ac:chgData name="CLARA DI PIAZZA" userId="bd862384-123f-4ee2-aeda-536dfd36a613" providerId="ADAL" clId="{45487C04-0A47-4CD7-93B1-3374A5C12C8B}" dt="2022-10-22T15:09:57.081" v="755" actId="1076"/>
          <ac:picMkLst>
            <pc:docMk/>
            <pc:sldMk cId="3447243570" sldId="271"/>
            <ac:picMk id="15" creationId="{142A6A76-D2A3-CE68-4435-C0B1447187D9}"/>
          </ac:picMkLst>
        </pc:picChg>
      </pc:sldChg>
      <pc:sldChg chg="addSp delSp modSp new del mod">
        <pc:chgData name="CLARA DI PIAZZA" userId="bd862384-123f-4ee2-aeda-536dfd36a613" providerId="ADAL" clId="{45487C04-0A47-4CD7-93B1-3374A5C12C8B}" dt="2022-10-22T17:10:17.300" v="1138" actId="47"/>
        <pc:sldMkLst>
          <pc:docMk/>
          <pc:sldMk cId="3510276352" sldId="272"/>
        </pc:sldMkLst>
        <pc:spChg chg="del">
          <ac:chgData name="CLARA DI PIAZZA" userId="bd862384-123f-4ee2-aeda-536dfd36a613" providerId="ADAL" clId="{45487C04-0A47-4CD7-93B1-3374A5C12C8B}" dt="2022-10-22T15:30:28.561" v="915" actId="478"/>
          <ac:spMkLst>
            <pc:docMk/>
            <pc:sldMk cId="3510276352" sldId="272"/>
            <ac:spMk id="2" creationId="{83B0482B-995A-CD15-8A5B-EBD7C0C9981E}"/>
          </ac:spMkLst>
        </pc:spChg>
        <pc:spChg chg="del">
          <ac:chgData name="CLARA DI PIAZZA" userId="bd862384-123f-4ee2-aeda-536dfd36a613" providerId="ADAL" clId="{45487C04-0A47-4CD7-93B1-3374A5C12C8B}" dt="2022-10-22T15:30:30.155" v="916" actId="478"/>
          <ac:spMkLst>
            <pc:docMk/>
            <pc:sldMk cId="3510276352" sldId="272"/>
            <ac:spMk id="3" creationId="{00B6BDA7-0B8C-26AF-ECC2-D5976F4EF0D9}"/>
          </ac:spMkLst>
        </pc:spChg>
        <pc:spChg chg="add mod">
          <ac:chgData name="CLARA DI PIAZZA" userId="bd862384-123f-4ee2-aeda-536dfd36a613" providerId="ADAL" clId="{45487C04-0A47-4CD7-93B1-3374A5C12C8B}" dt="2022-10-22T16:51:30.477" v="1053" actId="20577"/>
          <ac:spMkLst>
            <pc:docMk/>
            <pc:sldMk cId="3510276352" sldId="272"/>
            <ac:spMk id="6" creationId="{E7D63A72-D398-C574-9FF3-2BA85CD89AA0}"/>
          </ac:spMkLst>
        </pc:spChg>
        <pc:spChg chg="add mod">
          <ac:chgData name="CLARA DI PIAZZA" userId="bd862384-123f-4ee2-aeda-536dfd36a613" providerId="ADAL" clId="{45487C04-0A47-4CD7-93B1-3374A5C12C8B}" dt="2022-10-22T16:51:33.217" v="1055" actId="20577"/>
          <ac:spMkLst>
            <pc:docMk/>
            <pc:sldMk cId="3510276352" sldId="272"/>
            <ac:spMk id="9" creationId="{F62DD248-6201-5562-1139-0666A7595FE6}"/>
          </ac:spMkLst>
        </pc:spChg>
        <pc:spChg chg="add mod">
          <ac:chgData name="CLARA DI PIAZZA" userId="bd862384-123f-4ee2-aeda-536dfd36a613" providerId="ADAL" clId="{45487C04-0A47-4CD7-93B1-3374A5C12C8B}" dt="2022-10-22T16:52:28.680" v="1062" actId="1076"/>
          <ac:spMkLst>
            <pc:docMk/>
            <pc:sldMk cId="3510276352" sldId="272"/>
            <ac:spMk id="10" creationId="{22E2D215-F555-8C90-AD10-DFDEBD6DFB9D}"/>
          </ac:spMkLst>
        </pc:spChg>
        <pc:spChg chg="add mod">
          <ac:chgData name="CLARA DI PIAZZA" userId="bd862384-123f-4ee2-aeda-536dfd36a613" providerId="ADAL" clId="{45487C04-0A47-4CD7-93B1-3374A5C12C8B}" dt="2022-10-22T16:52:45.262" v="1070" actId="20577"/>
          <ac:spMkLst>
            <pc:docMk/>
            <pc:sldMk cId="3510276352" sldId="272"/>
            <ac:spMk id="15" creationId="{9CF98974-C116-70D5-6F8A-9C8BF69E9A72}"/>
          </ac:spMkLst>
        </pc:spChg>
        <pc:spChg chg="add mod">
          <ac:chgData name="CLARA DI PIAZZA" userId="bd862384-123f-4ee2-aeda-536dfd36a613" providerId="ADAL" clId="{45487C04-0A47-4CD7-93B1-3374A5C12C8B}" dt="2022-10-22T16:54:21.288" v="1077" actId="1076"/>
          <ac:spMkLst>
            <pc:docMk/>
            <pc:sldMk cId="3510276352" sldId="272"/>
            <ac:spMk id="18" creationId="{B17B70C0-4E0E-DC66-E849-1411B3BB6E62}"/>
          </ac:spMkLst>
        </pc:spChg>
        <pc:picChg chg="add mod">
          <ac:chgData name="CLARA DI PIAZZA" userId="bd862384-123f-4ee2-aeda-536dfd36a613" providerId="ADAL" clId="{45487C04-0A47-4CD7-93B1-3374A5C12C8B}" dt="2022-10-22T16:50:06.848" v="1040" actId="1076"/>
          <ac:picMkLst>
            <pc:docMk/>
            <pc:sldMk cId="3510276352" sldId="272"/>
            <ac:picMk id="5" creationId="{AF518FAE-9BB4-0474-43DE-294E1BB2822E}"/>
          </ac:picMkLst>
        </pc:picChg>
        <pc:picChg chg="add mod">
          <ac:chgData name="CLARA DI PIAZZA" userId="bd862384-123f-4ee2-aeda-536dfd36a613" providerId="ADAL" clId="{45487C04-0A47-4CD7-93B1-3374A5C12C8B}" dt="2022-10-22T16:51:19.600" v="1047" actId="1076"/>
          <ac:picMkLst>
            <pc:docMk/>
            <pc:sldMk cId="3510276352" sldId="272"/>
            <ac:picMk id="8" creationId="{3EFF7478-45B4-44F0-DB6D-A6B34A164375}"/>
          </ac:picMkLst>
        </pc:picChg>
        <pc:picChg chg="add mod">
          <ac:chgData name="CLARA DI PIAZZA" userId="bd862384-123f-4ee2-aeda-536dfd36a613" providerId="ADAL" clId="{45487C04-0A47-4CD7-93B1-3374A5C12C8B}" dt="2022-10-22T16:52:25.688" v="1061" actId="1076"/>
          <ac:picMkLst>
            <pc:docMk/>
            <pc:sldMk cId="3510276352" sldId="272"/>
            <ac:picMk id="12" creationId="{600DF60F-7A2E-2F52-7F16-B9C9688AA385}"/>
          </ac:picMkLst>
        </pc:picChg>
        <pc:picChg chg="add del">
          <ac:chgData name="CLARA DI PIAZZA" userId="bd862384-123f-4ee2-aeda-536dfd36a613" providerId="ADAL" clId="{45487C04-0A47-4CD7-93B1-3374A5C12C8B}" dt="2022-10-22T16:52:32.305" v="1064" actId="478"/>
          <ac:picMkLst>
            <pc:docMk/>
            <pc:sldMk cId="3510276352" sldId="272"/>
            <ac:picMk id="14" creationId="{1FED4475-BC68-7A66-F5ED-9E08AA825AC3}"/>
          </ac:picMkLst>
        </pc:picChg>
        <pc:picChg chg="add mod">
          <ac:chgData name="CLARA DI PIAZZA" userId="bd862384-123f-4ee2-aeda-536dfd36a613" providerId="ADAL" clId="{45487C04-0A47-4CD7-93B1-3374A5C12C8B}" dt="2022-10-22T16:54:08.440" v="1072" actId="1076"/>
          <ac:picMkLst>
            <pc:docMk/>
            <pc:sldMk cId="3510276352" sldId="272"/>
            <ac:picMk id="17" creationId="{BE08173F-7CF2-D676-9489-6BCDF61794AC}"/>
          </ac:picMkLst>
        </pc:picChg>
        <pc:picChg chg="add mod">
          <ac:chgData name="CLARA DI PIAZZA" userId="bd862384-123f-4ee2-aeda-536dfd36a613" providerId="ADAL" clId="{45487C04-0A47-4CD7-93B1-3374A5C12C8B}" dt="2022-10-22T16:54:57.288" v="1080" actId="1076"/>
          <ac:picMkLst>
            <pc:docMk/>
            <pc:sldMk cId="3510276352" sldId="272"/>
            <ac:picMk id="20" creationId="{6FFFF0D2-5E2F-5D9C-9887-4230975499F4}"/>
          </ac:picMkLst>
        </pc:picChg>
      </pc:sldChg>
      <pc:sldChg chg="new del">
        <pc:chgData name="CLARA DI PIAZZA" userId="bd862384-123f-4ee2-aeda-536dfd36a613" providerId="ADAL" clId="{45487C04-0A47-4CD7-93B1-3374A5C12C8B}" dt="2022-10-22T17:10:14.411" v="1137" actId="47"/>
        <pc:sldMkLst>
          <pc:docMk/>
          <pc:sldMk cId="2870748638" sldId="273"/>
        </pc:sldMkLst>
      </pc:sldChg>
      <pc:sldChg chg="addSp modSp add mod ord">
        <pc:chgData name="CLARA DI PIAZZA" userId="bd862384-123f-4ee2-aeda-536dfd36a613" providerId="ADAL" clId="{45487C04-0A47-4CD7-93B1-3374A5C12C8B}" dt="2022-10-22T16:09:01.901" v="1034" actId="207"/>
        <pc:sldMkLst>
          <pc:docMk/>
          <pc:sldMk cId="1730331077" sldId="274"/>
        </pc:sldMkLst>
        <pc:spChg chg="mod">
          <ac:chgData name="CLARA DI PIAZZA" userId="bd862384-123f-4ee2-aeda-536dfd36a613" providerId="ADAL" clId="{45487C04-0A47-4CD7-93B1-3374A5C12C8B}" dt="2022-10-22T15:33:22.976" v="948" actId="1076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CLARA DI PIAZZA" userId="bd862384-123f-4ee2-aeda-536dfd36a613" providerId="ADAL" clId="{45487C04-0A47-4CD7-93B1-3374A5C12C8B}" dt="2022-10-22T15:33:16.679" v="947" actId="1076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CLARA DI PIAZZA" userId="bd862384-123f-4ee2-aeda-536dfd36a613" providerId="ADAL" clId="{45487C04-0A47-4CD7-93B1-3374A5C12C8B}" dt="2022-10-22T15:31:16.119" v="923" actId="1076"/>
          <ac:spMkLst>
            <pc:docMk/>
            <pc:sldMk cId="1730331077" sldId="274"/>
            <ac:spMk id="5" creationId="{99D824A2-22CE-AA60-1C57-DD45CE1153BB}"/>
          </ac:spMkLst>
        </pc:spChg>
        <pc:spChg chg="mod">
          <ac:chgData name="CLARA DI PIAZZA" userId="bd862384-123f-4ee2-aeda-536dfd36a613" providerId="ADAL" clId="{45487C04-0A47-4CD7-93B1-3374A5C12C8B}" dt="2022-10-22T15:31:24.111" v="926" actId="1076"/>
          <ac:spMkLst>
            <pc:docMk/>
            <pc:sldMk cId="1730331077" sldId="274"/>
            <ac:spMk id="6" creationId="{1B7EB21E-00DA-A3EF-C8F4-626BF15DD75D}"/>
          </ac:spMkLst>
        </pc:spChg>
        <pc:spChg chg="mod">
          <ac:chgData name="CLARA DI PIAZZA" userId="bd862384-123f-4ee2-aeda-536dfd36a613" providerId="ADAL" clId="{45487C04-0A47-4CD7-93B1-3374A5C12C8B}" dt="2022-10-22T15:31:36.503" v="930" actId="1076"/>
          <ac:spMkLst>
            <pc:docMk/>
            <pc:sldMk cId="1730331077" sldId="274"/>
            <ac:spMk id="8" creationId="{63C6715D-5CA3-F362-F9CC-AEF97A680834}"/>
          </ac:spMkLst>
        </pc:spChg>
        <pc:spChg chg="mod">
          <ac:chgData name="CLARA DI PIAZZA" userId="bd862384-123f-4ee2-aeda-536dfd36a613" providerId="ADAL" clId="{45487C04-0A47-4CD7-93B1-3374A5C12C8B}" dt="2022-10-22T15:32:36.704" v="938" actId="1076"/>
          <ac:spMkLst>
            <pc:docMk/>
            <pc:sldMk cId="1730331077" sldId="274"/>
            <ac:spMk id="12" creationId="{96A8F1E3-3E39-3C3C-0B55-8BE368CA5373}"/>
          </ac:spMkLst>
        </pc:spChg>
        <pc:spChg chg="mod">
          <ac:chgData name="CLARA DI PIAZZA" userId="bd862384-123f-4ee2-aeda-536dfd36a613" providerId="ADAL" clId="{45487C04-0A47-4CD7-93B1-3374A5C12C8B}" dt="2022-10-22T15:31:40.175" v="931" actId="1076"/>
          <ac:spMkLst>
            <pc:docMk/>
            <pc:sldMk cId="1730331077" sldId="274"/>
            <ac:spMk id="14" creationId="{95330F63-EE25-0F01-0038-415107E20F61}"/>
          </ac:spMkLst>
        </pc:spChg>
        <pc:spChg chg="add mod">
          <ac:chgData name="CLARA DI PIAZZA" userId="bd862384-123f-4ee2-aeda-536dfd36a613" providerId="ADAL" clId="{45487C04-0A47-4CD7-93B1-3374A5C12C8B}" dt="2022-10-22T15:32:44.787" v="941" actId="20577"/>
          <ac:spMkLst>
            <pc:docMk/>
            <pc:sldMk cId="1730331077" sldId="274"/>
            <ac:spMk id="17" creationId="{192F499F-BA31-D1DB-79B0-22E3CA059E3D}"/>
          </ac:spMkLst>
        </pc:spChg>
        <pc:spChg chg="add mod">
          <ac:chgData name="CLARA DI PIAZZA" userId="bd862384-123f-4ee2-aeda-536dfd36a613" providerId="ADAL" clId="{45487C04-0A47-4CD7-93B1-3374A5C12C8B}" dt="2022-10-22T15:32:59.568" v="944" actId="1076"/>
          <ac:spMkLst>
            <pc:docMk/>
            <pc:sldMk cId="1730331077" sldId="274"/>
            <ac:spMk id="20" creationId="{66F6D337-C178-F549-3F14-0251911A8EEB}"/>
          </ac:spMkLst>
        </pc:spChg>
        <pc:spChg chg="add mod">
          <ac:chgData name="CLARA DI PIAZZA" userId="bd862384-123f-4ee2-aeda-536dfd36a613" providerId="ADAL" clId="{45487C04-0A47-4CD7-93B1-3374A5C12C8B}" dt="2022-10-22T15:33:09.271" v="946" actId="1076"/>
          <ac:spMkLst>
            <pc:docMk/>
            <pc:sldMk cId="1730331077" sldId="274"/>
            <ac:spMk id="21" creationId="{EDF95B54-132F-4592-D3B2-A90EE260BB0E}"/>
          </ac:spMkLst>
        </pc:spChg>
        <pc:graphicFrameChg chg="mod modGraphic">
          <ac:chgData name="CLARA DI PIAZZA" userId="bd862384-123f-4ee2-aeda-536dfd36a613" providerId="ADAL" clId="{45487C04-0A47-4CD7-93B1-3374A5C12C8B}" dt="2022-10-22T16:09:01.901" v="1034" actId="207"/>
          <ac:graphicFrameMkLst>
            <pc:docMk/>
            <pc:sldMk cId="1730331077" sldId="274"/>
            <ac:graphicFrameMk id="7" creationId="{45806C6A-A363-DB17-452E-761ACC6F40CB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5:31.847" v="972" actId="20577"/>
          <ac:graphicFrameMkLst>
            <pc:docMk/>
            <pc:sldMk cId="1730331077" sldId="274"/>
            <ac:graphicFrameMk id="9" creationId="{3A65DC14-072B-C251-8B9A-50E88752EC7C}"/>
          </ac:graphicFrameMkLst>
        </pc:graphicFrameChg>
        <pc:graphicFrameChg chg="mod modGraphic">
          <ac:chgData name="CLARA DI PIAZZA" userId="bd862384-123f-4ee2-aeda-536dfd36a613" providerId="ADAL" clId="{45487C04-0A47-4CD7-93B1-3374A5C12C8B}" dt="2022-10-22T16:08:44.816" v="1031" actId="207"/>
          <ac:graphicFrameMkLst>
            <pc:docMk/>
            <pc:sldMk cId="1730331077" sldId="274"/>
            <ac:graphicFrameMk id="10" creationId="{C646082F-504A-7F44-B607-03ED492E3570}"/>
          </ac:graphicFrameMkLst>
        </pc:graphicFrameChg>
        <pc:graphicFrameChg chg="mod">
          <ac:chgData name="CLARA DI PIAZZA" userId="bd862384-123f-4ee2-aeda-536dfd36a613" providerId="ADAL" clId="{45487C04-0A47-4CD7-93B1-3374A5C12C8B}" dt="2022-10-22T15:31:33.343" v="929" actId="1076"/>
          <ac:graphicFrameMkLst>
            <pc:docMk/>
            <pc:sldMk cId="1730331077" sldId="274"/>
            <ac:graphicFrameMk id="13" creationId="{FB94124B-4F39-95E2-5022-4BE3C92214D1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6:59.518" v="1004" actId="20577"/>
          <ac:graphicFrameMkLst>
            <pc:docMk/>
            <pc:sldMk cId="1730331077" sldId="274"/>
            <ac:graphicFrameMk id="16" creationId="{9BDF2A28-1ACD-B4D9-E716-F5A6D044F5AA}"/>
          </ac:graphicFrameMkLst>
        </pc:graphicFrameChg>
        <pc:graphicFrameChg chg="mod">
          <ac:chgData name="CLARA DI PIAZZA" userId="bd862384-123f-4ee2-aeda-536dfd36a613" providerId="ADAL" clId="{45487C04-0A47-4CD7-93B1-3374A5C12C8B}" dt="2022-10-22T15:34:14.127" v="949" actId="1076"/>
          <ac:graphicFrameMkLst>
            <pc:docMk/>
            <pc:sldMk cId="1730331077" sldId="274"/>
            <ac:graphicFrameMk id="19" creationId="{B1E85576-0648-F270-E727-F9BFBF80DE4D}"/>
          </ac:graphicFrameMkLst>
        </pc:graphicFrameChg>
      </pc:sldChg>
      <pc:sldChg chg="modSp del mod">
        <pc:chgData name="CLARA DI PIAZZA" userId="bd862384-123f-4ee2-aeda-536dfd36a613" providerId="ADAL" clId="{45487C04-0A47-4CD7-93B1-3374A5C12C8B}" dt="2022-10-25T10:31:00.291" v="1331" actId="47"/>
        <pc:sldMkLst>
          <pc:docMk/>
          <pc:sldMk cId="602782628" sldId="275"/>
        </pc:sldMkLst>
        <pc:spChg chg="mod">
          <ac:chgData name="CLARA DI PIAZZA" userId="bd862384-123f-4ee2-aeda-536dfd36a613" providerId="ADAL" clId="{45487C04-0A47-4CD7-93B1-3374A5C12C8B}" dt="2022-10-25T10:30:45.698" v="1330" actId="14100"/>
          <ac:spMkLst>
            <pc:docMk/>
            <pc:sldMk cId="602782628" sldId="275"/>
            <ac:spMk id="2" creationId="{9F854B06-E5FB-F9DB-2D80-D502C39F937C}"/>
          </ac:spMkLst>
        </pc:spChg>
      </pc:sldChg>
      <pc:sldChg chg="addSp delSp modSp add mod ord">
        <pc:chgData name="CLARA DI PIAZZA" userId="bd862384-123f-4ee2-aeda-536dfd36a613" providerId="ADAL" clId="{45487C04-0A47-4CD7-93B1-3374A5C12C8B}" dt="2022-10-22T17:04:48.215" v="1133" actId="1076"/>
        <pc:sldMkLst>
          <pc:docMk/>
          <pc:sldMk cId="4254345198" sldId="276"/>
        </pc:sldMkLst>
        <pc:spChg chg="add mod">
          <ac:chgData name="CLARA DI PIAZZA" userId="bd862384-123f-4ee2-aeda-536dfd36a613" providerId="ADAL" clId="{45487C04-0A47-4CD7-93B1-3374A5C12C8B}" dt="2022-10-22T17:04:48.215" v="1133" actId="1076"/>
          <ac:spMkLst>
            <pc:docMk/>
            <pc:sldMk cId="4254345198" sldId="276"/>
            <ac:spMk id="7" creationId="{19CB27EF-6448-957D-469C-65D1ACDC64CC}"/>
          </ac:spMkLst>
        </pc:spChg>
        <pc:spChg chg="add mod">
          <ac:chgData name="CLARA DI PIAZZA" userId="bd862384-123f-4ee2-aeda-536dfd36a613" providerId="ADAL" clId="{45487C04-0A47-4CD7-93B1-3374A5C12C8B}" dt="2022-10-22T16:59:56.960" v="1115" actId="1076"/>
          <ac:spMkLst>
            <pc:docMk/>
            <pc:sldMk cId="4254345198" sldId="276"/>
            <ac:spMk id="29" creationId="{DCE9A562-388A-683D-F5B2-D42740C5E397}"/>
          </ac:spMkLst>
        </pc:spChg>
        <pc:spChg chg="del">
          <ac:chgData name="CLARA DI PIAZZA" userId="bd862384-123f-4ee2-aeda-536dfd36a613" providerId="ADAL" clId="{45487C04-0A47-4CD7-93B1-3374A5C12C8B}" dt="2022-10-22T16:56:45.818" v="1093" actId="478"/>
          <ac:spMkLst>
            <pc:docMk/>
            <pc:sldMk cId="4254345198" sldId="276"/>
            <ac:spMk id="32" creationId="{FE671A91-1265-6A07-50BE-DA2281954133}"/>
          </ac:spMkLst>
        </pc:spChg>
        <pc:spChg chg="mod">
          <ac:chgData name="CLARA DI PIAZZA" userId="bd862384-123f-4ee2-aeda-536dfd36a613" providerId="ADAL" clId="{45487C04-0A47-4CD7-93B1-3374A5C12C8B}" dt="2022-10-22T16:59:01.928" v="1107" actId="20577"/>
          <ac:spMkLst>
            <pc:docMk/>
            <pc:sldMk cId="4254345198" sldId="276"/>
            <ac:spMk id="81" creationId="{BB01CC9E-A47A-977B-A0D6-11F006981588}"/>
          </ac:spMkLst>
        </pc:spChg>
        <pc:spChg chg="mod">
          <ac:chgData name="CLARA DI PIAZZA" userId="bd862384-123f-4ee2-aeda-536dfd36a613" providerId="ADAL" clId="{45487C04-0A47-4CD7-93B1-3374A5C12C8B}" dt="2022-10-22T16:58:59.501" v="1106" actId="20577"/>
          <ac:spMkLst>
            <pc:docMk/>
            <pc:sldMk cId="4254345198" sldId="276"/>
            <ac:spMk id="82" creationId="{91BBD217-39D3-CE02-A75B-2B646B5DD200}"/>
          </ac:spMkLst>
        </pc:spChg>
        <pc:spChg chg="mod">
          <ac:chgData name="CLARA DI PIAZZA" userId="bd862384-123f-4ee2-aeda-536dfd36a613" providerId="ADAL" clId="{45487C04-0A47-4CD7-93B1-3374A5C12C8B}" dt="2022-10-22T17:03:22.963" v="1122" actId="20577"/>
          <ac:spMkLst>
            <pc:docMk/>
            <pc:sldMk cId="4254345198" sldId="276"/>
            <ac:spMk id="119" creationId="{5E628FBA-7181-8FAF-E772-5DFC80FAD265}"/>
          </ac:spMkLst>
        </pc:spChg>
        <pc:grpChg chg="del">
          <ac:chgData name="CLARA DI PIAZZA" userId="bd862384-123f-4ee2-aeda-536dfd36a613" providerId="ADAL" clId="{45487C04-0A47-4CD7-93B1-3374A5C12C8B}" dt="2022-10-22T17:03:38.809" v="1123" actId="478"/>
          <ac:grpSpMkLst>
            <pc:docMk/>
            <pc:sldMk cId="4254345198" sldId="276"/>
            <ac:grpSpMk id="12" creationId="{490DC477-5BAD-0A87-B9A1-02B2CE72BB76}"/>
          </ac:grpSpMkLst>
        </pc:grpChg>
        <pc:picChg chg="add mod">
          <ac:chgData name="CLARA DI PIAZZA" userId="bd862384-123f-4ee2-aeda-536dfd36a613" providerId="ADAL" clId="{45487C04-0A47-4CD7-93B1-3374A5C12C8B}" dt="2022-10-22T16:57:11.095" v="1101" actId="1076"/>
          <ac:picMkLst>
            <pc:docMk/>
            <pc:sldMk cId="4254345198" sldId="276"/>
            <ac:picMk id="4" creationId="{9149A98F-1ED4-1C0E-D7DC-258700AAACA2}"/>
          </ac:picMkLst>
        </pc:picChg>
        <pc:picChg chg="del">
          <ac:chgData name="CLARA DI PIAZZA" userId="bd862384-123f-4ee2-aeda-536dfd36a613" providerId="ADAL" clId="{45487C04-0A47-4CD7-93B1-3374A5C12C8B}" dt="2022-10-22T16:56:48.908" v="1094" actId="478"/>
          <ac:picMkLst>
            <pc:docMk/>
            <pc:sldMk cId="4254345198" sldId="276"/>
            <ac:picMk id="14" creationId="{B3C77E9D-16CB-06E4-56D5-E821D4178A33}"/>
          </ac:picMkLst>
        </pc:picChg>
        <pc:cxnChg chg="add mod">
          <ac:chgData name="CLARA DI PIAZZA" userId="bd862384-123f-4ee2-aeda-536dfd36a613" providerId="ADAL" clId="{45487C04-0A47-4CD7-93B1-3374A5C12C8B}" dt="2022-10-22T16:58:17.607" v="1103" actId="1076"/>
          <ac:cxnSpMkLst>
            <pc:docMk/>
            <pc:sldMk cId="4254345198" sldId="276"/>
            <ac:cxnSpMk id="5" creationId="{3368A361-32A7-35D3-8381-F11942782792}"/>
          </ac:cxnSpMkLst>
        </pc:cxnChg>
        <pc:cxnChg chg="del">
          <ac:chgData name="CLARA DI PIAZZA" userId="bd862384-123f-4ee2-aeda-536dfd36a613" providerId="ADAL" clId="{45487C04-0A47-4CD7-93B1-3374A5C12C8B}" dt="2022-10-22T17:03:38.809" v="1123" actId="478"/>
          <ac:cxnSpMkLst>
            <pc:docMk/>
            <pc:sldMk cId="4254345198" sldId="276"/>
            <ac:cxnSpMk id="6" creationId="{6217D0EC-356B-7497-3818-6D7FEB81EFF1}"/>
          </ac:cxnSpMkLst>
        </pc:cxnChg>
        <pc:cxnChg chg="add mod">
          <ac:chgData name="CLARA DI PIAZZA" userId="bd862384-123f-4ee2-aeda-536dfd36a613" providerId="ADAL" clId="{45487C04-0A47-4CD7-93B1-3374A5C12C8B}" dt="2022-10-22T16:59:40.248" v="1113" actId="1076"/>
          <ac:cxnSpMkLst>
            <pc:docMk/>
            <pc:sldMk cId="4254345198" sldId="276"/>
            <ac:cxnSpMk id="7" creationId="{A135E541-A537-993D-88D1-ACE46C9A9F6C}"/>
          </ac:cxnSpMkLst>
        </pc:cxnChg>
        <pc:cxnChg chg="del">
          <ac:chgData name="CLARA DI PIAZZA" userId="bd862384-123f-4ee2-aeda-536dfd36a613" providerId="ADAL" clId="{45487C04-0A47-4CD7-93B1-3374A5C12C8B}" dt="2022-10-22T16:56:43.424" v="1092" actId="478"/>
          <ac:cxnSpMkLst>
            <pc:docMk/>
            <pc:sldMk cId="4254345198" sldId="276"/>
            <ac:cxnSpMk id="28" creationId="{1AE565E3-BCD1-077B-53E8-1B6BEE9F0856}"/>
          </ac:cxnSpMkLst>
        </pc:cxnChg>
        <pc:cxnChg chg="add mod">
          <ac:chgData name="CLARA DI PIAZZA" userId="bd862384-123f-4ee2-aeda-536dfd36a613" providerId="ADAL" clId="{45487C04-0A47-4CD7-93B1-3374A5C12C8B}" dt="2022-10-22T17:00:31.573" v="1119" actId="1076"/>
          <ac:cxnSpMkLst>
            <pc:docMk/>
            <pc:sldMk cId="4254345198" sldId="276"/>
            <ac:cxnSpMk id="30" creationId="{B864E355-17BD-F180-CFEE-F96280139412}"/>
          </ac:cxnSpMkLst>
        </pc:cxnChg>
        <pc:cxnChg chg="del">
          <ac:chgData name="CLARA DI PIAZZA" userId="bd862384-123f-4ee2-aeda-536dfd36a613" providerId="ADAL" clId="{45487C04-0A47-4CD7-93B1-3374A5C12C8B}" dt="2022-10-22T16:58:54.398" v="1104" actId="478"/>
          <ac:cxnSpMkLst>
            <pc:docMk/>
            <pc:sldMk cId="4254345198" sldId="276"/>
            <ac:cxnSpMk id="99" creationId="{C848DBF9-EFF4-49CD-2CD0-CDF55D2CCB13}"/>
          </ac:cxnSpMkLst>
        </pc:cxnChg>
        <pc:cxnChg chg="del">
          <ac:chgData name="CLARA DI PIAZZA" userId="bd862384-123f-4ee2-aeda-536dfd36a613" providerId="ADAL" clId="{45487C04-0A47-4CD7-93B1-3374A5C12C8B}" dt="2022-10-22T16:58:57.099" v="1105" actId="478"/>
          <ac:cxnSpMkLst>
            <pc:docMk/>
            <pc:sldMk cId="4254345198" sldId="276"/>
            <ac:cxnSpMk id="100" creationId="{BE690909-C9F4-2AAF-AE59-FFB63A083FCD}"/>
          </ac:cxnSpMkLst>
        </pc:cxnChg>
        <pc:cxnChg chg="del">
          <ac:chgData name="CLARA DI PIAZZA" userId="bd862384-123f-4ee2-aeda-536dfd36a613" providerId="ADAL" clId="{45487C04-0A47-4CD7-93B1-3374A5C12C8B}" dt="2022-10-22T17:03:18.445" v="1120" actId="478"/>
          <ac:cxnSpMkLst>
            <pc:docMk/>
            <pc:sldMk cId="4254345198" sldId="276"/>
            <ac:cxnSpMk id="124" creationId="{D9623F44-9113-30E1-E5B4-B890F0DBC0C0}"/>
          </ac:cxnSpMkLst>
        </pc:cxnChg>
      </pc:sldChg>
      <pc:sldChg chg="addSp modSp add mod ord setBg">
        <pc:chgData name="CLARA DI PIAZZA" userId="bd862384-123f-4ee2-aeda-536dfd36a613" providerId="ADAL" clId="{45487C04-0A47-4CD7-93B1-3374A5C12C8B}" dt="2022-10-22T17:46:49.723" v="1250" actId="26606"/>
        <pc:sldMkLst>
          <pc:docMk/>
          <pc:sldMk cId="4005347508" sldId="277"/>
        </pc:sldMkLst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9" creationId="{F3060C83-F051-4F0E-ABAD-AA0DFC48B218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1" creationId="{83C98ABE-055B-441F-B07E-44F97F083C39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3" creationId="{29FDB030-9B49-4CED-8CCD-4D99382388AC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5" creationId="{3783CA14-24A1-485C-8B30-D6A5D87987AD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7" creationId="{9A97C86A-04D6-40F7-AE84-31AB43E6A846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9" creationId="{FF9F2414-84E8-453E-B1F3-389FDE8192D9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21" creationId="{3ECA69A1-7536-43AC-85EF-C7106179F5ED}"/>
          </ac:spMkLst>
        </pc:spChg>
        <pc:graphicFrameChg chg="mod modGraphic">
          <ac:chgData name="CLARA DI PIAZZA" userId="bd862384-123f-4ee2-aeda-536dfd36a613" providerId="ADAL" clId="{45487C04-0A47-4CD7-93B1-3374A5C12C8B}" dt="2022-10-22T17:46:49.723" v="1250" actId="26606"/>
          <ac:graphicFrameMkLst>
            <pc:docMk/>
            <pc:sldMk cId="4005347508" sldId="277"/>
            <ac:graphicFrameMk id="4" creationId="{9C67068B-39F4-EB21-CC14-6A47D3F04814}"/>
          </ac:graphicFrameMkLst>
        </pc:graphicFrameChg>
      </pc:sldChg>
      <pc:sldChg chg="modSp mod">
        <pc:chgData name="CLARA DI PIAZZA" userId="bd862384-123f-4ee2-aeda-536dfd36a613" providerId="ADAL" clId="{45487C04-0A47-4CD7-93B1-3374A5C12C8B}" dt="2022-10-25T10:29:24.316" v="1324" actId="20577"/>
        <pc:sldMkLst>
          <pc:docMk/>
          <pc:sldMk cId="463006921" sldId="278"/>
        </pc:sldMkLst>
        <pc:spChg chg="mod">
          <ac:chgData name="CLARA DI PIAZZA" userId="bd862384-123f-4ee2-aeda-536dfd36a613" providerId="ADAL" clId="{45487C04-0A47-4CD7-93B1-3374A5C12C8B}" dt="2022-10-25T10:29:24.316" v="1324" actId="20577"/>
          <ac:spMkLst>
            <pc:docMk/>
            <pc:sldMk cId="463006921" sldId="278"/>
            <ac:spMk id="3" creationId="{83C49618-F7CE-CCCE-AC84-B89CDBF50C79}"/>
          </ac:spMkLst>
        </pc:spChg>
      </pc:sldChg>
      <pc:sldChg chg="add ord">
        <pc:chgData name="CLARA DI PIAZZA" userId="bd862384-123f-4ee2-aeda-536dfd36a613" providerId="ADAL" clId="{45487C04-0A47-4CD7-93B1-3374A5C12C8B}" dt="2022-10-22T17:04:15.769" v="1127"/>
        <pc:sldMkLst>
          <pc:docMk/>
          <pc:sldMk cId="757553716" sldId="278"/>
        </pc:sldMkLst>
      </pc:sldChg>
      <pc:sldChg chg="add del ord">
        <pc:chgData name="CLARA DI PIAZZA" userId="bd862384-123f-4ee2-aeda-536dfd36a613" providerId="ADAL" clId="{45487C04-0A47-4CD7-93B1-3374A5C12C8B}" dt="2022-10-22T17:04:08.776" v="1124" actId="47"/>
        <pc:sldMkLst>
          <pc:docMk/>
          <pc:sldMk cId="4175527574" sldId="278"/>
        </pc:sldMkLst>
      </pc:sldChg>
      <pc:sldChg chg="modSp add del mod">
        <pc:chgData name="CLARA DI PIAZZA" userId="bd862384-123f-4ee2-aeda-536dfd36a613" providerId="ADAL" clId="{45487C04-0A47-4CD7-93B1-3374A5C12C8B}" dt="2022-10-25T10:48:02.809" v="1451" actId="47"/>
        <pc:sldMkLst>
          <pc:docMk/>
          <pc:sldMk cId="180580702" sldId="279"/>
        </pc:sldMkLst>
        <pc:spChg chg="mod">
          <ac:chgData name="CLARA DI PIAZZA" userId="bd862384-123f-4ee2-aeda-536dfd36a613" providerId="ADAL" clId="{45487C04-0A47-4CD7-93B1-3374A5C12C8B}" dt="2022-10-25T10:43:46.066" v="1390" actId="14100"/>
          <ac:spMkLst>
            <pc:docMk/>
            <pc:sldMk cId="180580702" sldId="279"/>
            <ac:spMk id="9" creationId="{6F31210C-3334-D5D2-3586-0AF466FA19B1}"/>
          </ac:spMkLst>
        </pc:spChg>
        <pc:picChg chg="mod">
          <ac:chgData name="CLARA DI PIAZZA" userId="bd862384-123f-4ee2-aeda-536dfd36a613" providerId="ADAL" clId="{45487C04-0A47-4CD7-93B1-3374A5C12C8B}" dt="2022-10-25T10:29:55.757" v="1325" actId="1076"/>
          <ac:picMkLst>
            <pc:docMk/>
            <pc:sldMk cId="180580702" sldId="279"/>
            <ac:picMk id="8" creationId="{BEB7E2C9-2F6C-AA55-7374-A990B3F7F0C4}"/>
          </ac:picMkLst>
        </pc:picChg>
      </pc:sldChg>
      <pc:sldChg chg="del">
        <pc:chgData name="CLARA DI PIAZZA" userId="bd862384-123f-4ee2-aeda-536dfd36a613" providerId="ADAL" clId="{45487C04-0A47-4CD7-93B1-3374A5C12C8B}" dt="2022-10-25T10:44:40.857" v="1397" actId="47"/>
        <pc:sldMkLst>
          <pc:docMk/>
          <pc:sldMk cId="1384433766" sldId="280"/>
        </pc:sldMkLst>
      </pc:sldChg>
      <pc:sldChg chg="addSp delSp modSp mod">
        <pc:chgData name="CLARA DI PIAZZA" userId="bd862384-123f-4ee2-aeda-536dfd36a613" providerId="ADAL" clId="{45487C04-0A47-4CD7-93B1-3374A5C12C8B}" dt="2022-10-25T10:53:02.369" v="1528" actId="14100"/>
        <pc:sldMkLst>
          <pc:docMk/>
          <pc:sldMk cId="1675385068" sldId="281"/>
        </pc:sldMkLst>
        <pc:spChg chg="add mod">
          <ac:chgData name="CLARA DI PIAZZA" userId="bd862384-123f-4ee2-aeda-536dfd36a613" providerId="ADAL" clId="{45487C04-0A47-4CD7-93B1-3374A5C12C8B}" dt="2022-10-25T10:52:15.106" v="1520" actId="1076"/>
          <ac:spMkLst>
            <pc:docMk/>
            <pc:sldMk cId="1675385068" sldId="281"/>
            <ac:spMk id="8" creationId="{06E58961-1184-3CEE-C236-BDEEBFA484FE}"/>
          </ac:spMkLst>
        </pc:spChg>
        <pc:spChg chg="mod">
          <ac:chgData name="CLARA DI PIAZZA" userId="bd862384-123f-4ee2-aeda-536dfd36a613" providerId="ADAL" clId="{45487C04-0A47-4CD7-93B1-3374A5C12C8B}" dt="2022-10-25T10:51:27.131" v="1501" actId="14100"/>
          <ac:spMkLst>
            <pc:docMk/>
            <pc:sldMk cId="1675385068" sldId="281"/>
            <ac:spMk id="9" creationId="{6F31210C-3334-D5D2-3586-0AF466FA19B1}"/>
          </ac:spMkLst>
        </pc:spChg>
        <pc:spChg chg="add mod">
          <ac:chgData name="CLARA DI PIAZZA" userId="bd862384-123f-4ee2-aeda-536dfd36a613" providerId="ADAL" clId="{45487C04-0A47-4CD7-93B1-3374A5C12C8B}" dt="2022-10-25T10:52:18.490" v="1521" actId="1076"/>
          <ac:spMkLst>
            <pc:docMk/>
            <pc:sldMk cId="1675385068" sldId="281"/>
            <ac:spMk id="10" creationId="{10DB44B3-3964-69D6-3055-E211110A70ED}"/>
          </ac:spMkLst>
        </pc:spChg>
        <pc:picChg chg="del mod">
          <ac:chgData name="CLARA DI PIAZZA" userId="bd862384-123f-4ee2-aeda-536dfd36a613" providerId="ADAL" clId="{45487C04-0A47-4CD7-93B1-3374A5C12C8B}" dt="2022-10-25T10:49:03.119" v="1454" actId="478"/>
          <ac:picMkLst>
            <pc:docMk/>
            <pc:sldMk cId="1675385068" sldId="281"/>
            <ac:picMk id="2" creationId="{1A6689EF-92FF-350B-1D3B-C7C0E6AAE4C9}"/>
          </ac:picMkLst>
        </pc:picChg>
        <pc:picChg chg="del mod">
          <ac:chgData name="CLARA DI PIAZZA" userId="bd862384-123f-4ee2-aeda-536dfd36a613" providerId="ADAL" clId="{45487C04-0A47-4CD7-93B1-3374A5C12C8B}" dt="2022-10-25T10:49:05.499" v="1455" actId="478"/>
          <ac:picMkLst>
            <pc:docMk/>
            <pc:sldMk cId="1675385068" sldId="281"/>
            <ac:picMk id="3" creationId="{E54B5D5D-6A58-B89B-3336-84716D5AAF49}"/>
          </ac:picMkLst>
        </pc:picChg>
        <pc:picChg chg="add mod">
          <ac:chgData name="CLARA DI PIAZZA" userId="bd862384-123f-4ee2-aeda-536dfd36a613" providerId="ADAL" clId="{45487C04-0A47-4CD7-93B1-3374A5C12C8B}" dt="2022-10-25T10:50:52.930" v="1486" actId="14100"/>
          <ac:picMkLst>
            <pc:docMk/>
            <pc:sldMk cId="1675385068" sldId="281"/>
            <ac:picMk id="4" creationId="{C40D2518-6FFE-9C7E-2041-F4D51B3B796B}"/>
          </ac:picMkLst>
        </pc:picChg>
        <pc:picChg chg="add mod">
          <ac:chgData name="CLARA DI PIAZZA" userId="bd862384-123f-4ee2-aeda-536dfd36a613" providerId="ADAL" clId="{45487C04-0A47-4CD7-93B1-3374A5C12C8B}" dt="2022-10-25T10:51:11.274" v="1491" actId="14100"/>
          <ac:picMkLst>
            <pc:docMk/>
            <pc:sldMk cId="1675385068" sldId="281"/>
            <ac:picMk id="5" creationId="{FCFB8EE2-C2A6-83F3-E89D-E3D1919286A3}"/>
          </ac:picMkLst>
        </pc:picChg>
        <pc:picChg chg="add mod">
          <ac:chgData name="CLARA DI PIAZZA" userId="bd862384-123f-4ee2-aeda-536dfd36a613" providerId="ADAL" clId="{45487C04-0A47-4CD7-93B1-3374A5C12C8B}" dt="2022-10-25T10:51:48.658" v="1506" actId="1076"/>
          <ac:picMkLst>
            <pc:docMk/>
            <pc:sldMk cId="1675385068" sldId="281"/>
            <ac:picMk id="6" creationId="{D7F8EB8B-52B6-4716-E404-5376ABC5D915}"/>
          </ac:picMkLst>
        </pc:picChg>
        <pc:picChg chg="add del mod">
          <ac:chgData name="CLARA DI PIAZZA" userId="bd862384-123f-4ee2-aeda-536dfd36a613" providerId="ADAL" clId="{45487C04-0A47-4CD7-93B1-3374A5C12C8B}" dt="2022-10-25T10:52:46.432" v="1522" actId="478"/>
          <ac:picMkLst>
            <pc:docMk/>
            <pc:sldMk cId="1675385068" sldId="281"/>
            <ac:picMk id="7" creationId="{F8824B16-72DB-D7EA-BDCC-8C7C28307D42}"/>
          </ac:picMkLst>
        </pc:picChg>
        <pc:picChg chg="add mod">
          <ac:chgData name="CLARA DI PIAZZA" userId="bd862384-123f-4ee2-aeda-536dfd36a613" providerId="ADAL" clId="{45487C04-0A47-4CD7-93B1-3374A5C12C8B}" dt="2022-10-25T10:53:02.369" v="1528" actId="14100"/>
          <ac:picMkLst>
            <pc:docMk/>
            <pc:sldMk cId="1675385068" sldId="281"/>
            <ac:picMk id="11" creationId="{DA466E9E-1596-7044-D4A7-46360C3CA8F7}"/>
          </ac:picMkLst>
        </pc:picChg>
      </pc:sldChg>
      <pc:sldChg chg="modSp mod">
        <pc:chgData name="CLARA DI PIAZZA" userId="bd862384-123f-4ee2-aeda-536dfd36a613" providerId="ADAL" clId="{45487C04-0A47-4CD7-93B1-3374A5C12C8B}" dt="2022-10-25T10:30:28.700" v="1327" actId="1076"/>
        <pc:sldMkLst>
          <pc:docMk/>
          <pc:sldMk cId="1782249678" sldId="283"/>
        </pc:sldMkLst>
        <pc:spChg chg="mod">
          <ac:chgData name="CLARA DI PIAZZA" userId="bd862384-123f-4ee2-aeda-536dfd36a613" providerId="ADAL" clId="{45487C04-0A47-4CD7-93B1-3374A5C12C8B}" dt="2022-10-25T10:30:23.436" v="1326" actId="1076"/>
          <ac:spMkLst>
            <pc:docMk/>
            <pc:sldMk cId="1782249678" sldId="283"/>
            <ac:spMk id="23" creationId="{86CDCAFF-6AE7-8D5C-8B62-40C1D47FE83D}"/>
          </ac:spMkLst>
        </pc:spChg>
        <pc:spChg chg="mod">
          <ac:chgData name="CLARA DI PIAZZA" userId="bd862384-123f-4ee2-aeda-536dfd36a613" providerId="ADAL" clId="{45487C04-0A47-4CD7-93B1-3374A5C12C8B}" dt="2022-10-25T10:30:28.700" v="1327" actId="1076"/>
          <ac:spMkLst>
            <pc:docMk/>
            <pc:sldMk cId="1782249678" sldId="283"/>
            <ac:spMk id="42" creationId="{CC4ADA8B-82B7-7F33-F17B-27E454F716E8}"/>
          </ac:spMkLst>
        </pc:spChg>
      </pc:sldChg>
      <pc:sldChg chg="addSp delSp modSp new mod ord setBg">
        <pc:chgData name="CLARA DI PIAZZA" userId="bd862384-123f-4ee2-aeda-536dfd36a613" providerId="ADAL" clId="{45487C04-0A47-4CD7-93B1-3374A5C12C8B}" dt="2022-10-25T10:53:48.858" v="1543" actId="1076"/>
        <pc:sldMkLst>
          <pc:docMk/>
          <pc:sldMk cId="3115465340" sldId="284"/>
        </pc:sldMkLst>
        <pc:spChg chg="del">
          <ac:chgData name="CLARA DI PIAZZA" userId="bd862384-123f-4ee2-aeda-536dfd36a613" providerId="ADAL" clId="{45487C04-0A47-4CD7-93B1-3374A5C12C8B}" dt="2022-10-25T10:34:33.629" v="1344" actId="478"/>
          <ac:spMkLst>
            <pc:docMk/>
            <pc:sldMk cId="3115465340" sldId="284"/>
            <ac:spMk id="2" creationId="{8418E911-0273-EF31-8FCD-C0DF0D283005}"/>
          </ac:spMkLst>
        </pc:spChg>
        <pc:spChg chg="del">
          <ac:chgData name="CLARA DI PIAZZA" userId="bd862384-123f-4ee2-aeda-536dfd36a613" providerId="ADAL" clId="{45487C04-0A47-4CD7-93B1-3374A5C12C8B}" dt="2022-10-25T10:34:35.029" v="1345" actId="478"/>
          <ac:spMkLst>
            <pc:docMk/>
            <pc:sldMk cId="3115465340" sldId="284"/>
            <ac:spMk id="3" creationId="{E0CC3ABD-3F02-35C8-3001-C251FB235E31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9" creationId="{2F19B711-C590-44D1-9AA8-9F143B0ED58A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10" creationId="{C0C79CF2-6A1C-4636-84CE-ABB2BE191D23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11" creationId="{7A5D17DF-AD65-402C-A95C-F13C770C9FCD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2" creationId="{69D184B2-2226-4E31-BCCB-444330767440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3" creationId="{A169D286-F4D7-4C8B-A6BD-D05384C7F1D8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4" creationId="{1AC4D4E3-486A-464A-8EC8-D44881097267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5" creationId="{39E8235E-135E-4261-8F54-2B316E493C42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6" creationId="{864DE13E-58EB-4475-B79C-0D4FC651239B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7" creationId="{D4ED8EC3-4D57-4620-93CE-4E6661F09A3E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9" creationId="{83BCB34A-2F40-4F41-8488-A134C1C155B7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0" creationId="{5F9CFCE6-877F-4858-B8BD-2C52CA8AFBC4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1" creationId="{8213F8A0-12AE-4514-8372-0DD766EC28EE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2" creationId="{9EFF17D4-9A8C-4CE5-B096-D8CCD4400437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23" creationId="{F78382DC-4207-465E-B379-1E16448AA222}"/>
          </ac:spMkLst>
        </pc:spChg>
        <pc:spChg chg="add mod">
          <ac:chgData name="CLARA DI PIAZZA" userId="bd862384-123f-4ee2-aeda-536dfd36a613" providerId="ADAL" clId="{45487C04-0A47-4CD7-93B1-3374A5C12C8B}" dt="2022-10-25T10:53:48.858" v="1543" actId="1076"/>
          <ac:spMkLst>
            <pc:docMk/>
            <pc:sldMk cId="3115465340" sldId="284"/>
            <ac:spMk id="25" creationId="{BC0F005C-EA2D-C0D0-A90F-5B8D0A12164D}"/>
          </ac:spMkLst>
        </pc:spChg>
        <pc:picChg chg="add mod ord">
          <ac:chgData name="CLARA DI PIAZZA" userId="bd862384-123f-4ee2-aeda-536dfd36a613" providerId="ADAL" clId="{45487C04-0A47-4CD7-93B1-3374A5C12C8B}" dt="2022-10-25T10:39:49.324" v="1373" actId="14100"/>
          <ac:picMkLst>
            <pc:docMk/>
            <pc:sldMk cId="3115465340" sldId="284"/>
            <ac:picMk id="5" creationId="{E2D7F02C-C4CC-3D18-9AD9-D8A8B6F93C00}"/>
          </ac:picMkLst>
        </pc:picChg>
        <pc:picChg chg="add del mod">
          <ac:chgData name="CLARA DI PIAZZA" userId="bd862384-123f-4ee2-aeda-536dfd36a613" providerId="ADAL" clId="{45487C04-0A47-4CD7-93B1-3374A5C12C8B}" dt="2022-10-25T10:41:24.297" v="1375" actId="478"/>
          <ac:picMkLst>
            <pc:docMk/>
            <pc:sldMk cId="3115465340" sldId="284"/>
            <ac:picMk id="7" creationId="{1D5E7709-0842-EE36-1352-69522E44BB94}"/>
          </ac:picMkLst>
        </pc:picChg>
        <pc:picChg chg="add mod">
          <ac:chgData name="CLARA DI PIAZZA" userId="bd862384-123f-4ee2-aeda-536dfd36a613" providerId="ADAL" clId="{45487C04-0A47-4CD7-93B1-3374A5C12C8B}" dt="2022-10-25T10:43:32.034" v="1389" actId="14100"/>
          <ac:picMkLst>
            <pc:docMk/>
            <pc:sldMk cId="3115465340" sldId="284"/>
            <ac:picMk id="24" creationId="{B6CC24BF-1FB4-2DB4-16FA-C2143850E76B}"/>
          </ac:picMkLst>
        </pc:picChg>
        <pc:cxnChg chg="add del">
          <ac:chgData name="CLARA DI PIAZZA" userId="bd862384-123f-4ee2-aeda-536dfd36a613" providerId="ADAL" clId="{45487C04-0A47-4CD7-93B1-3374A5C12C8B}" dt="2022-10-25T10:35:38.160" v="1352" actId="26606"/>
          <ac:cxnSpMkLst>
            <pc:docMk/>
            <pc:sldMk cId="3115465340" sldId="284"/>
            <ac:cxnSpMk id="18" creationId="{02E9B2EE-76CA-47F3-9977-3F2FCB7FD252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5T10:53:38.321" v="1537" actId="1076"/>
        <pc:sldMkLst>
          <pc:docMk/>
          <pc:sldMk cId="6268270" sldId="285"/>
        </pc:sldMkLst>
        <pc:spChg chg="del">
          <ac:chgData name="CLARA DI PIAZZA" userId="bd862384-123f-4ee2-aeda-536dfd36a613" providerId="ADAL" clId="{45487C04-0A47-4CD7-93B1-3374A5C12C8B}" dt="2022-10-25T10:46:22.303" v="1399" actId="478"/>
          <ac:spMkLst>
            <pc:docMk/>
            <pc:sldMk cId="6268270" sldId="285"/>
            <ac:spMk id="2" creationId="{22825235-B345-D4B0-A22A-4924F9F4CC04}"/>
          </ac:spMkLst>
        </pc:spChg>
        <pc:spChg chg="del">
          <ac:chgData name="CLARA DI PIAZZA" userId="bd862384-123f-4ee2-aeda-536dfd36a613" providerId="ADAL" clId="{45487C04-0A47-4CD7-93B1-3374A5C12C8B}" dt="2022-10-25T10:46:23.797" v="1400" actId="478"/>
          <ac:spMkLst>
            <pc:docMk/>
            <pc:sldMk cId="6268270" sldId="285"/>
            <ac:spMk id="3" creationId="{7916AC0B-26D0-2791-F9A1-5D57E84446B0}"/>
          </ac:spMkLst>
        </pc:spChg>
        <pc:spChg chg="add mod">
          <ac:chgData name="CLARA DI PIAZZA" userId="bd862384-123f-4ee2-aeda-536dfd36a613" providerId="ADAL" clId="{45487C04-0A47-4CD7-93B1-3374A5C12C8B}" dt="2022-10-25T10:53:38.321" v="1537" actId="1076"/>
          <ac:spMkLst>
            <pc:docMk/>
            <pc:sldMk cId="6268270" sldId="285"/>
            <ac:spMk id="9" creationId="{331998E1-B319-67A3-FB84-F0F14E135D7F}"/>
          </ac:spMkLst>
        </pc:spChg>
        <pc:picChg chg="add del mod">
          <ac:chgData name="CLARA DI PIAZZA" userId="bd862384-123f-4ee2-aeda-536dfd36a613" providerId="ADAL" clId="{45487C04-0A47-4CD7-93B1-3374A5C12C8B}" dt="2022-10-25T10:47:18.902" v="1438" actId="478"/>
          <ac:picMkLst>
            <pc:docMk/>
            <pc:sldMk cId="6268270" sldId="285"/>
            <ac:picMk id="5" creationId="{33B642B2-2E4C-5C62-93A1-612B672E68C9}"/>
          </ac:picMkLst>
        </pc:picChg>
        <pc:picChg chg="add mod">
          <ac:chgData name="CLARA DI PIAZZA" userId="bd862384-123f-4ee2-aeda-536dfd36a613" providerId="ADAL" clId="{45487C04-0A47-4CD7-93B1-3374A5C12C8B}" dt="2022-10-25T10:46:37.938" v="1402"/>
          <ac:picMkLst>
            <pc:docMk/>
            <pc:sldMk cId="6268270" sldId="285"/>
            <ac:picMk id="6" creationId="{DB343B22-C028-4940-392D-9EBC30B5563D}"/>
          </ac:picMkLst>
        </pc:picChg>
        <pc:picChg chg="add mod">
          <ac:chgData name="CLARA DI PIAZZA" userId="bd862384-123f-4ee2-aeda-536dfd36a613" providerId="ADAL" clId="{45487C04-0A47-4CD7-93B1-3374A5C12C8B}" dt="2022-10-25T10:47:49.538" v="1448" actId="14100"/>
          <ac:picMkLst>
            <pc:docMk/>
            <pc:sldMk cId="6268270" sldId="285"/>
            <ac:picMk id="8" creationId="{0214B923-9E9C-8F9B-2A78-05C92B756F38}"/>
          </ac:picMkLst>
        </pc:picChg>
      </pc:sldChg>
    </pc:docChg>
  </pc:docChgLst>
  <pc:docChgLst>
    <pc:chgData name="ANTONINO INDELICATO" userId="78fdb576-f322-4c01-901e-05cf1ed96118" providerId="ADAL" clId="{623D8904-1951-48ED-BE99-D8A3B91BB9E9}"/>
    <pc:docChg chg="undo custSel addSld delSld modSld sldOrd">
      <pc:chgData name="ANTONINO INDELICATO" userId="78fdb576-f322-4c01-901e-05cf1ed96118" providerId="ADAL" clId="{623D8904-1951-48ED-BE99-D8A3B91BB9E9}" dt="2022-10-22T17:14:20.640" v="1387" actId="27636"/>
      <pc:docMkLst>
        <pc:docMk/>
      </pc:docMkLst>
      <pc:sldChg chg="modSp mod">
        <pc:chgData name="ANTONINO INDELICATO" userId="78fdb576-f322-4c01-901e-05cf1ed96118" providerId="ADAL" clId="{623D8904-1951-48ED-BE99-D8A3B91BB9E9}" dt="2022-10-22T17:14:20.640" v="1387" actId="27636"/>
        <pc:sldMkLst>
          <pc:docMk/>
          <pc:sldMk cId="129218223" sldId="256"/>
        </pc:sldMkLst>
        <pc:spChg chg="mod">
          <ac:chgData name="ANTONINO INDELICATO" userId="78fdb576-f322-4c01-901e-05cf1ed96118" providerId="ADAL" clId="{623D8904-1951-48ED-BE99-D8A3B91BB9E9}" dt="2022-10-22T17:14:20.640" v="1387" actId="27636"/>
          <ac:spMkLst>
            <pc:docMk/>
            <pc:sldMk cId="129218223" sldId="256"/>
            <ac:spMk id="2" creationId="{97FD337D-D0E8-F228-25D7-BE0F6009B2E4}"/>
          </ac:spMkLst>
        </pc:spChg>
      </pc:sldChg>
      <pc:sldChg chg="addSp delSp modSp del mod setBg">
        <pc:chgData name="ANTONINO INDELICATO" userId="78fdb576-f322-4c01-901e-05cf1ed96118" providerId="ADAL" clId="{623D8904-1951-48ED-BE99-D8A3B91BB9E9}" dt="2022-10-22T14:27:14.312" v="540" actId="47"/>
        <pc:sldMkLst>
          <pc:docMk/>
          <pc:sldMk cId="1566372270" sldId="257"/>
        </pc:sldMkLst>
        <pc:spChg chg="mod">
          <ac:chgData name="ANTONINO INDELICATO" userId="78fdb576-f322-4c01-901e-05cf1ed96118" providerId="ADAL" clId="{623D8904-1951-48ED-BE99-D8A3B91BB9E9}" dt="2022-10-22T10:45:18.674" v="15" actId="12788"/>
          <ac:spMkLst>
            <pc:docMk/>
            <pc:sldMk cId="1566372270" sldId="257"/>
            <ac:spMk id="2" creationId="{FE14437B-0A89-A9BD-6821-FA84C2EB061C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3" creationId="{19B1CA16-8D0C-1155-851A-2BD97FDE4C1A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3" creationId="{4389D46B-91AA-6A3C-AFBE-CCE8A1369994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4" creationId="{CF7F2A3B-D685-0AC2-EC3A-8FED7FB36C31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5" creationId="{52E55670-33EC-C7E7-2644-F8398247219D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5" creationId="{A18B2028-702D-420F-7B45-C62DF92541B6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6" creationId="{DAB1B026-CA08-406E-7896-ECBEF7A442CE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6" creationId="{E2BEDD29-1621-5AC0-1544-54973650AFD8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7" creationId="{237F4298-3C1C-0FF9-0741-EA2444CB33D9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8" creationId="{5001CBD4-7CA1-39F5-EBF5-190384FB2ECD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9" creationId="{03CB29FD-6CBC-960A-CF69-C6FAF0479FC4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9" creationId="{44E88210-E6E0-0B4F-0241-5DA20A1DBF59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0" creationId="{8AFDD222-1AAB-B264-8D06-8126FC3E5B66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10" creationId="{8D662EED-9BCE-7542-DBF7-BDEBD0AB373A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1" creationId="{3F98C59D-0EA2-5460-E703-EDECD6CD0EDE}"/>
          </ac:spMkLst>
        </pc:spChg>
        <pc:spChg chg="add del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3" creationId="{9726989E-E2B4-D31B-69D0-BF877CAAD27D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5" creationId="{FAE6EFD5-79A5-9EDC-F8A1-3ECDE8FF81FD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6" creationId="{107709E7-3DC6-3E4B-6D76-F0AF0B35E0C0}"/>
          </ac:spMkLst>
        </pc:spChg>
        <pc:spChg chg="add mod">
          <ac:chgData name="ANTONINO INDELICATO" userId="78fdb576-f322-4c01-901e-05cf1ed96118" providerId="ADAL" clId="{623D8904-1951-48ED-BE99-D8A3B91BB9E9}" dt="2022-10-22T11:15:00.742" v="167" actId="1076"/>
          <ac:spMkLst>
            <pc:docMk/>
            <pc:sldMk cId="1566372270" sldId="257"/>
            <ac:spMk id="16" creationId="{12D27260-B82A-4646-DB99-73FA795BF293}"/>
          </ac:spMkLst>
        </pc:spChg>
        <pc:spChg chg="add del mod">
          <ac:chgData name="ANTONINO INDELICATO" userId="78fdb576-f322-4c01-901e-05cf1ed96118" providerId="ADAL" clId="{623D8904-1951-48ED-BE99-D8A3B91BB9E9}" dt="2022-10-22T10:58:30.709" v="109" actId="478"/>
          <ac:spMkLst>
            <pc:docMk/>
            <pc:sldMk cId="1566372270" sldId="257"/>
            <ac:spMk id="17" creationId="{76D933A7-423D-EFA5-4789-C1F1F2A6A160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18" creationId="{17E138DE-3DC6-7769-9548-02E19A089BE7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9" creationId="{71C863D9-E0D5-80F1-62DC-3B3987076847}"/>
          </ac:spMkLst>
        </pc:spChg>
        <pc:spChg chg="add del mod">
          <ac:chgData name="ANTONINO INDELICATO" userId="78fdb576-f322-4c01-901e-05cf1ed96118" providerId="ADAL" clId="{623D8904-1951-48ED-BE99-D8A3B91BB9E9}" dt="2022-10-22T10:56:29.128" v="78" actId="478"/>
          <ac:spMkLst>
            <pc:docMk/>
            <pc:sldMk cId="1566372270" sldId="257"/>
            <ac:spMk id="19" creationId="{B725EA68-3DF4-C4A3-E3B6-9823D9BB14A3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0" creationId="{0944CE09-4BAC-21C5-27A5-D6B9B722268F}"/>
          </ac:spMkLst>
        </pc:spChg>
        <pc:spChg chg="add del mod">
          <ac:chgData name="ANTONINO INDELICATO" userId="78fdb576-f322-4c01-901e-05cf1ed96118" providerId="ADAL" clId="{623D8904-1951-48ED-BE99-D8A3B91BB9E9}" dt="2022-10-22T10:57:25.182" v="90" actId="478"/>
          <ac:spMkLst>
            <pc:docMk/>
            <pc:sldMk cId="1566372270" sldId="257"/>
            <ac:spMk id="20" creationId="{EBFCF9D4-A951-3F56-48E6-D1B395A175A3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21" creationId="{B1B5E3EF-58DE-B92A-DEBC-77F0ECD0F141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2" creationId="{38AEA21A-D408-F515-30F0-03998234512F}"/>
          </ac:spMkLst>
        </pc:spChg>
        <pc:spChg chg="add del mod">
          <ac:chgData name="ANTONINO INDELICATO" userId="78fdb576-f322-4c01-901e-05cf1ed96118" providerId="ADAL" clId="{623D8904-1951-48ED-BE99-D8A3B91BB9E9}" dt="2022-10-22T10:57:56.321" v="99" actId="478"/>
          <ac:spMkLst>
            <pc:docMk/>
            <pc:sldMk cId="1566372270" sldId="257"/>
            <ac:spMk id="22" creationId="{4B2EEC5D-68E2-C5F1-82B2-BAF83EDF3AE8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23" creationId="{A2F1A9A5-E739-28B3-918B-B2BCB8F3CABF}"/>
          </ac:spMkLst>
        </pc:spChg>
        <pc:spChg chg="add del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4" creationId="{D5E3B136-51B2-81AB-BEFD-AAD793E688BE}"/>
          </ac:spMkLst>
        </pc:spChg>
        <pc:spChg chg="add del mod">
          <ac:chgData name="ANTONINO INDELICATO" userId="78fdb576-f322-4c01-901e-05cf1ed96118" providerId="ADAL" clId="{623D8904-1951-48ED-BE99-D8A3B91BB9E9}" dt="2022-10-22T11:10:27.113" v="141" actId="478"/>
          <ac:spMkLst>
            <pc:docMk/>
            <pc:sldMk cId="1566372270" sldId="257"/>
            <ac:spMk id="25" creationId="{694C8010-FDD7-4C5B-3603-28E7D5EA4A59}"/>
          </ac:spMkLst>
        </pc:spChg>
        <pc:spChg chg="add del mod">
          <ac:chgData name="ANTONINO INDELICATO" userId="78fdb576-f322-4c01-901e-05cf1ed96118" providerId="ADAL" clId="{623D8904-1951-48ED-BE99-D8A3B91BB9E9}" dt="2022-10-22T10:58:27.405" v="108" actId="478"/>
          <ac:spMkLst>
            <pc:docMk/>
            <pc:sldMk cId="1566372270" sldId="257"/>
            <ac:spMk id="30" creationId="{4C173A21-855A-5C6D-5E72-3EFFF316C487}"/>
          </ac:spMkLst>
        </pc:spChg>
        <pc:spChg chg="add del mod">
          <ac:chgData name="ANTONINO INDELICATO" userId="78fdb576-f322-4c01-901e-05cf1ed96118" providerId="ADAL" clId="{623D8904-1951-48ED-BE99-D8A3B91BB9E9}" dt="2022-10-22T10:53:49.974" v="65" actId="478"/>
          <ac:spMkLst>
            <pc:docMk/>
            <pc:sldMk cId="1566372270" sldId="257"/>
            <ac:spMk id="32" creationId="{CC4F5DD4-9D2B-E44E-677A-15610EFBF2F9}"/>
          </ac:spMkLst>
        </pc:spChg>
        <pc:spChg chg="add mod">
          <ac:chgData name="ANTONINO INDELICATO" userId="78fdb576-f322-4c01-901e-05cf1ed96118" providerId="ADAL" clId="{623D8904-1951-48ED-BE99-D8A3B91BB9E9}" dt="2022-10-22T13:23:15.651" v="176" actId="207"/>
          <ac:spMkLst>
            <pc:docMk/>
            <pc:sldMk cId="1566372270" sldId="257"/>
            <ac:spMk id="33" creationId="{E506E6BB-A30E-A08D-314B-B93854BADD0C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34" creationId="{486C2FF4-AFD9-C6D7-016D-A2D6FB4AC9AE}"/>
          </ac:spMkLst>
        </pc:spChg>
        <pc:spChg chg="add del mod">
          <ac:chgData name="ANTONINO INDELICATO" userId="78fdb576-f322-4c01-901e-05cf1ed96118" providerId="ADAL" clId="{623D8904-1951-48ED-BE99-D8A3B91BB9E9}" dt="2022-10-22T10:56:52.251" v="82" actId="478"/>
          <ac:spMkLst>
            <pc:docMk/>
            <pc:sldMk cId="1566372270" sldId="257"/>
            <ac:spMk id="34" creationId="{C7E02E8D-9A62-FDFE-D50D-393E82045A75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35" creationId="{985E383B-1EFB-F949-C9A9-7800AC41E20E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36" creationId="{0769D164-049F-D3B8-49B2-B7361F53C5C3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37" creationId="{4BFED920-3929-7B16-E341-F33D4F3DC829}"/>
          </ac:spMkLst>
        </pc:spChg>
        <pc:spChg chg="add del mod">
          <ac:chgData name="ANTONINO INDELICATO" userId="78fdb576-f322-4c01-901e-05cf1ed96118" providerId="ADAL" clId="{623D8904-1951-48ED-BE99-D8A3B91BB9E9}" dt="2022-10-22T10:58:44.399" v="112" actId="478"/>
          <ac:spMkLst>
            <pc:docMk/>
            <pc:sldMk cId="1566372270" sldId="257"/>
            <ac:spMk id="37" creationId="{A08B9618-8AD3-288C-5839-BF7BDC84C4B8}"/>
          </ac:spMkLst>
        </pc:spChg>
        <pc:spChg chg="add del mod">
          <ac:chgData name="ANTONINO INDELICATO" userId="78fdb576-f322-4c01-901e-05cf1ed96118" providerId="ADAL" clId="{623D8904-1951-48ED-BE99-D8A3B91BB9E9}" dt="2022-10-22T11:10:12.088" v="136" actId="478"/>
          <ac:spMkLst>
            <pc:docMk/>
            <pc:sldMk cId="1566372270" sldId="257"/>
            <ac:spMk id="38" creationId="{C4E80999-D9C9-2AA8-1C9E-8F909FB978D0}"/>
          </ac:spMkLst>
        </pc:spChg>
        <pc:spChg chg="add del mod">
          <ac:chgData name="ANTONINO INDELICATO" userId="78fdb576-f322-4c01-901e-05cf1ed96118" providerId="ADAL" clId="{623D8904-1951-48ED-BE99-D8A3B91BB9E9}" dt="2022-10-22T10:58:38.806" v="111" actId="478"/>
          <ac:spMkLst>
            <pc:docMk/>
            <pc:sldMk cId="1566372270" sldId="257"/>
            <ac:spMk id="39" creationId="{15065EEE-20A4-4CDB-8966-4D4D6CBD99DD}"/>
          </ac:spMkLst>
        </pc:spChg>
        <pc:spChg chg="add del mod ord">
          <ac:chgData name="ANTONINO INDELICATO" userId="78fdb576-f322-4c01-901e-05cf1ed96118" providerId="ADAL" clId="{623D8904-1951-48ED-BE99-D8A3B91BB9E9}" dt="2022-10-22T13:24:15.058" v="178" actId="1076"/>
          <ac:spMkLst>
            <pc:docMk/>
            <pc:sldMk cId="1566372270" sldId="257"/>
            <ac:spMk id="40" creationId="{C8B67D7B-8253-A465-C228-7E64CFADFA7F}"/>
          </ac:spMkLst>
        </pc:spChg>
        <pc:grpChg chg="add mod">
          <ac:chgData name="ANTONINO INDELICATO" userId="78fdb576-f322-4c01-901e-05cf1ed96118" providerId="ADAL" clId="{623D8904-1951-48ED-BE99-D8A3B91BB9E9}" dt="2022-10-22T11:12:52.411" v="153" actId="571"/>
          <ac:grpSpMkLst>
            <pc:docMk/>
            <pc:sldMk cId="1566372270" sldId="257"/>
            <ac:grpSpMk id="31" creationId="{61FD4756-08BC-342A-329A-95123B98C3D0}"/>
          </ac:grpSpMkLst>
        </pc:grpChg>
        <pc:cxnChg chg="del">
          <ac:chgData name="ANTONINO INDELICATO" userId="78fdb576-f322-4c01-901e-05cf1ed96118" providerId="ADAL" clId="{623D8904-1951-48ED-BE99-D8A3B91BB9E9}" dt="2022-10-22T11:09:37.983" v="131" actId="478"/>
          <ac:cxnSpMkLst>
            <pc:docMk/>
            <pc:sldMk cId="1566372270" sldId="257"/>
            <ac:cxnSpMk id="4" creationId="{C25613AC-6F9A-4EF0-C27A-0745E8A91A69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7" creationId="{400EA2E1-2D8D-78ED-E41C-3415F8124E2C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8" creationId="{82DEB071-89F3-5B8A-AE2A-E4780A86ADEC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2" creationId="{69245774-6184-9452-5C38-FC4B009DE071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3" creationId="{0C790A1F-EC63-3C9C-7025-C8869BA43F2A}"/>
          </ac:cxnSpMkLst>
        </pc:cxnChg>
        <pc:cxnChg chg="add mod">
          <ac:chgData name="ANTONINO INDELICATO" userId="78fdb576-f322-4c01-901e-05cf1ed96118" providerId="ADAL" clId="{623D8904-1951-48ED-BE99-D8A3B91BB9E9}" dt="2022-10-22T11:15:56.591" v="170" actId="14100"/>
          <ac:cxnSpMkLst>
            <pc:docMk/>
            <pc:sldMk cId="1566372270" sldId="257"/>
            <ac:cxnSpMk id="14" creationId="{1B644CD9-1FFC-EFF9-F33D-50B646BA3168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4" creationId="{534758C1-9EAB-5427-AE99-41289896F946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5" creationId="{CBBC1EA1-4374-210E-B96A-732A680C215E}"/>
          </ac:cxnSpMkLst>
        </pc:cxnChg>
        <pc:cxnChg chg="add del mod">
          <ac:chgData name="ANTONINO INDELICATO" userId="78fdb576-f322-4c01-901e-05cf1ed96118" providerId="ADAL" clId="{623D8904-1951-48ED-BE99-D8A3B91BB9E9}" dt="2022-10-22T11:09:22.047" v="128" actId="478"/>
          <ac:cxnSpMkLst>
            <pc:docMk/>
            <pc:sldMk cId="1566372270" sldId="257"/>
            <ac:cxnSpMk id="26" creationId="{13C777CD-5661-02F5-2F9C-F4412F1F37B0}"/>
          </ac:cxnSpMkLst>
        </pc:cxnChg>
        <pc:cxnChg chg="add del mod">
          <ac:chgData name="ANTONINO INDELICATO" userId="78fdb576-f322-4c01-901e-05cf1ed96118" providerId="ADAL" clId="{623D8904-1951-48ED-BE99-D8A3B91BB9E9}" dt="2022-10-22T11:09:22.047" v="128" actId="478"/>
          <ac:cxnSpMkLst>
            <pc:docMk/>
            <pc:sldMk cId="1566372270" sldId="257"/>
            <ac:cxnSpMk id="27" creationId="{E5AC5D5A-458B-E0C7-73F9-F391C6490919}"/>
          </ac:cxnSpMkLst>
        </pc:cxnChg>
        <pc:cxnChg chg="add del mod">
          <ac:chgData name="ANTONINO INDELICATO" userId="78fdb576-f322-4c01-901e-05cf1ed96118" providerId="ADAL" clId="{623D8904-1951-48ED-BE99-D8A3B91BB9E9}" dt="2022-10-22T11:12:52.411" v="153" actId="571"/>
          <ac:cxnSpMkLst>
            <pc:docMk/>
            <pc:sldMk cId="1566372270" sldId="257"/>
            <ac:cxnSpMk id="28" creationId="{E0496B95-61E5-7DCD-9638-C193DAF76C92}"/>
          </ac:cxnSpMkLst>
        </pc:cxnChg>
        <pc:cxnChg chg="add del mod">
          <ac:chgData name="ANTONINO INDELICATO" userId="78fdb576-f322-4c01-901e-05cf1ed96118" providerId="ADAL" clId="{623D8904-1951-48ED-BE99-D8A3B91BB9E9}" dt="2022-10-22T11:10:01.967" v="134" actId="571"/>
          <ac:cxnSpMkLst>
            <pc:docMk/>
            <pc:sldMk cId="1566372270" sldId="257"/>
            <ac:cxnSpMk id="29" creationId="{7002F4E2-7EB4-A547-3079-ED5C7749FF08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30" creationId="{DD0C82A6-49A4-2970-4CA8-A215ED7FE8BA}"/>
          </ac:cxnSpMkLst>
        </pc:cxnChg>
        <pc:cxnChg chg="add mod">
          <ac:chgData name="ANTONINO INDELICATO" userId="78fdb576-f322-4c01-901e-05cf1ed96118" providerId="ADAL" clId="{623D8904-1951-48ED-BE99-D8A3B91BB9E9}" dt="2022-10-22T11:12:52.411" v="153" actId="571"/>
          <ac:cxnSpMkLst>
            <pc:docMk/>
            <pc:sldMk cId="1566372270" sldId="257"/>
            <ac:cxnSpMk id="32" creationId="{003D1A00-173D-05FE-E0F0-76EEA096667C}"/>
          </ac:cxnSpMkLst>
        </pc:cxnChg>
        <pc:cxnChg chg="add mod">
          <ac:chgData name="ANTONINO INDELICATO" userId="78fdb576-f322-4c01-901e-05cf1ed96118" providerId="ADAL" clId="{623D8904-1951-48ED-BE99-D8A3B91BB9E9}" dt="2022-10-22T11:13:43.456" v="158" actId="1076"/>
          <ac:cxnSpMkLst>
            <pc:docMk/>
            <pc:sldMk cId="1566372270" sldId="257"/>
            <ac:cxnSpMk id="41" creationId="{516E9CDF-8FEB-6B36-077E-C162EBBC195E}"/>
          </ac:cxnSpMkLst>
        </pc:cxnChg>
      </pc:sldChg>
      <pc:sldChg chg="del">
        <pc:chgData name="ANTONINO INDELICATO" userId="78fdb576-f322-4c01-901e-05cf1ed96118" providerId="ADAL" clId="{623D8904-1951-48ED-BE99-D8A3B91BB9E9}" dt="2022-10-22T10:43:08.500" v="0" actId="47"/>
        <pc:sldMkLst>
          <pc:docMk/>
          <pc:sldMk cId="632219515" sldId="258"/>
        </pc:sldMkLst>
      </pc:sldChg>
      <pc:sldChg chg="addSp delSp modSp mod">
        <pc:chgData name="ANTONINO INDELICATO" userId="78fdb576-f322-4c01-901e-05cf1ed96118" providerId="ADAL" clId="{623D8904-1951-48ED-BE99-D8A3B91BB9E9}" dt="2022-10-22T13:52:38.537" v="426" actId="1076"/>
        <pc:sldMkLst>
          <pc:docMk/>
          <pc:sldMk cId="1215249577" sldId="259"/>
        </pc:sldMkLst>
        <pc:spChg chg="mod">
          <ac:chgData name="ANTONINO INDELICATO" userId="78fdb576-f322-4c01-901e-05cf1ed96118" providerId="ADAL" clId="{623D8904-1951-48ED-BE99-D8A3B91BB9E9}" dt="2022-10-22T13:52:38.537" v="426" actId="1076"/>
          <ac:spMkLst>
            <pc:docMk/>
            <pc:sldMk cId="1215249577" sldId="259"/>
            <ac:spMk id="4" creationId="{0E3B6ABA-48B3-C477-E8FC-99EDC3F80331}"/>
          </ac:spMkLst>
        </pc:spChg>
        <pc:spChg chg="add mod">
          <ac:chgData name="ANTONINO INDELICATO" userId="78fdb576-f322-4c01-901e-05cf1ed96118" providerId="ADAL" clId="{623D8904-1951-48ED-BE99-D8A3B91BB9E9}" dt="2022-10-22T13:46:28.925" v="408" actId="14100"/>
          <ac:spMkLst>
            <pc:docMk/>
            <pc:sldMk cId="1215249577" sldId="259"/>
            <ac:spMk id="9" creationId="{D6705D1A-E232-67DF-C85A-7BE3997283CD}"/>
          </ac:spMkLst>
        </pc:spChg>
        <pc:spChg chg="add mod">
          <ac:chgData name="ANTONINO INDELICATO" userId="78fdb576-f322-4c01-901e-05cf1ed96118" providerId="ADAL" clId="{623D8904-1951-48ED-BE99-D8A3B91BB9E9}" dt="2022-10-22T13:46:36.782" v="410" actId="255"/>
          <ac:spMkLst>
            <pc:docMk/>
            <pc:sldMk cId="1215249577" sldId="259"/>
            <ac:spMk id="10" creationId="{207D1454-F18E-9000-79BF-3D2DE2D0ECCF}"/>
          </ac:spMkLst>
        </pc:spChg>
        <pc:spChg chg="mod">
          <ac:chgData name="ANTONINO INDELICATO" userId="78fdb576-f322-4c01-901e-05cf1ed96118" providerId="ADAL" clId="{623D8904-1951-48ED-BE99-D8A3B91BB9E9}" dt="2022-10-22T13:44:47.382" v="396" actId="1076"/>
          <ac:spMkLst>
            <pc:docMk/>
            <pc:sldMk cId="1215249577" sldId="259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3:52:22.571" v="423" actId="1076"/>
          <ac:spMkLst>
            <pc:docMk/>
            <pc:sldMk cId="1215249577" sldId="259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3:43:58.832" v="391" actId="1076"/>
          <ac:spMkLst>
            <pc:docMk/>
            <pc:sldMk cId="1215249577" sldId="259"/>
            <ac:spMk id="16" creationId="{12D27260-B82A-4646-DB99-73FA795BF293}"/>
          </ac:spMkLst>
        </pc:spChg>
        <pc:spChg chg="add mod">
          <ac:chgData name="ANTONINO INDELICATO" userId="78fdb576-f322-4c01-901e-05cf1ed96118" providerId="ADAL" clId="{623D8904-1951-48ED-BE99-D8A3B91BB9E9}" dt="2022-10-22T13:43:43.013" v="389" actId="1076"/>
          <ac:spMkLst>
            <pc:docMk/>
            <pc:sldMk cId="1215249577" sldId="259"/>
            <ac:spMk id="17" creationId="{2A8C7D31-F337-39EE-7D42-84F0FE262211}"/>
          </ac:spMkLst>
        </pc:spChg>
        <pc:spChg chg="add mod">
          <ac:chgData name="ANTONINO INDELICATO" userId="78fdb576-f322-4c01-901e-05cf1ed96118" providerId="ADAL" clId="{623D8904-1951-48ED-BE99-D8A3B91BB9E9}" dt="2022-10-22T13:43:43.013" v="389" actId="1076"/>
          <ac:spMkLst>
            <pc:docMk/>
            <pc:sldMk cId="1215249577" sldId="259"/>
            <ac:spMk id="18" creationId="{330B3298-32BF-2CC5-0749-9B3A60C11661}"/>
          </ac:spMkLst>
        </pc:spChg>
        <pc:spChg chg="mod">
          <ac:chgData name="ANTONINO INDELICATO" userId="78fdb576-f322-4c01-901e-05cf1ed96118" providerId="ADAL" clId="{623D8904-1951-48ED-BE99-D8A3B91BB9E9}" dt="2022-10-22T13:44:26.110" v="395" actId="1076"/>
          <ac:spMkLst>
            <pc:docMk/>
            <pc:sldMk cId="1215249577" sldId="259"/>
            <ac:spMk id="19" creationId="{71C863D9-E0D5-80F1-62DC-3B3987076847}"/>
          </ac:spMkLst>
        </pc:spChg>
        <pc:spChg chg="add del mod">
          <ac:chgData name="ANTONINO INDELICATO" userId="78fdb576-f322-4c01-901e-05cf1ed96118" providerId="ADAL" clId="{623D8904-1951-48ED-BE99-D8A3B91BB9E9}" dt="2022-10-22T13:46:56.039" v="411" actId="478"/>
          <ac:spMkLst>
            <pc:docMk/>
            <pc:sldMk cId="1215249577" sldId="259"/>
            <ac:spMk id="21" creationId="{A35E46BC-45B2-01FF-7328-E94A65E3A68E}"/>
          </ac:spMkLst>
        </pc:spChg>
        <pc:spChg chg="add del mod">
          <ac:chgData name="ANTONINO INDELICATO" userId="78fdb576-f322-4c01-901e-05cf1ed96118" providerId="ADAL" clId="{623D8904-1951-48ED-BE99-D8A3B91BB9E9}" dt="2022-10-22T13:46:58.175" v="412" actId="478"/>
          <ac:spMkLst>
            <pc:docMk/>
            <pc:sldMk cId="1215249577" sldId="259"/>
            <ac:spMk id="23" creationId="{40A1999A-6655-9F1F-89B7-AA1751110166}"/>
          </ac:spMkLst>
        </pc:spChg>
        <pc:spChg chg="mod">
          <ac:chgData name="ANTONINO INDELICATO" userId="78fdb576-f322-4c01-901e-05cf1ed96118" providerId="ADAL" clId="{623D8904-1951-48ED-BE99-D8A3B91BB9E9}" dt="2022-10-22T13:43:34.050" v="388" actId="1076"/>
          <ac:spMkLst>
            <pc:docMk/>
            <pc:sldMk cId="1215249577" sldId="259"/>
            <ac:spMk id="33" creationId="{E506E6BB-A30E-A08D-314B-B93854BADD0C}"/>
          </ac:spMkLst>
        </pc:spChg>
        <pc:spChg chg="mod">
          <ac:chgData name="ANTONINO INDELICATO" userId="78fdb576-f322-4c01-901e-05cf1ed96118" providerId="ADAL" clId="{623D8904-1951-48ED-BE99-D8A3B91BB9E9}" dt="2022-10-22T13:43:52.615" v="390" actId="1076"/>
          <ac:spMkLst>
            <pc:docMk/>
            <pc:sldMk cId="1215249577" sldId="259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3:42:57.830" v="383" actId="1076"/>
          <ac:grpSpMkLst>
            <pc:docMk/>
            <pc:sldMk cId="1215249577" sldId="259"/>
            <ac:grpSpMk id="31" creationId="{61FD4756-08BC-342A-329A-95123B98C3D0}"/>
          </ac:grpSpMkLst>
        </pc:grpChg>
        <pc:graphicFrameChg chg="add del mod modGraphic">
          <ac:chgData name="ANTONINO INDELICATO" userId="78fdb576-f322-4c01-901e-05cf1ed96118" providerId="ADAL" clId="{623D8904-1951-48ED-BE99-D8A3B91BB9E9}" dt="2022-10-22T13:43:19.558" v="387" actId="478"/>
          <ac:graphicFrameMkLst>
            <pc:docMk/>
            <pc:sldMk cId="1215249577" sldId="259"/>
            <ac:graphicFrameMk id="3" creationId="{03594142-47FA-7DF4-0D7A-06E38AD3AA60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4:58.241" v="397" actId="478"/>
          <ac:graphicFrameMkLst>
            <pc:docMk/>
            <pc:sldMk cId="1215249577" sldId="259"/>
            <ac:graphicFrameMk id="5" creationId="{7E5BDF41-9D74-D443-79F1-C644DA3FB5D7}"/>
          </ac:graphicFrameMkLst>
        </pc:graphicFrameChg>
        <pc:graphicFrameChg chg="add del mod modGraphic">
          <ac:chgData name="ANTONINO INDELICATO" userId="78fdb576-f322-4c01-901e-05cf1ed96118" providerId="ADAL" clId="{623D8904-1951-48ED-BE99-D8A3B91BB9E9}" dt="2022-10-22T13:45:00.313" v="399" actId="478"/>
          <ac:graphicFrameMkLst>
            <pc:docMk/>
            <pc:sldMk cId="1215249577" sldId="259"/>
            <ac:graphicFrameMk id="6" creationId="{4BD8395B-1912-EEA7-16DC-5E9628A68A3F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4:59.369" v="398" actId="478"/>
          <ac:graphicFrameMkLst>
            <pc:docMk/>
            <pc:sldMk cId="1215249577" sldId="259"/>
            <ac:graphicFrameMk id="7" creationId="{8946E86B-F2E9-BFBB-65B3-9C798899DC28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3:16.318" v="386" actId="478"/>
          <ac:graphicFrameMkLst>
            <pc:docMk/>
            <pc:sldMk cId="1215249577" sldId="259"/>
            <ac:graphicFrameMk id="8" creationId="{5C18337A-B0E5-1C7B-2C2C-389B167B295C}"/>
          </ac:graphicFrameMkLst>
        </pc:graphicFrameChg>
        <pc:cxnChg chg="mod">
          <ac:chgData name="ANTONINO INDELICATO" userId="78fdb576-f322-4c01-901e-05cf1ed96118" providerId="ADAL" clId="{623D8904-1951-48ED-BE99-D8A3B91BB9E9}" dt="2022-10-22T13:41:15.253" v="366" actId="1076"/>
          <ac:cxnSpMkLst>
            <pc:docMk/>
            <pc:sldMk cId="1215249577" sldId="259"/>
            <ac:cxnSpMk id="14" creationId="{1B644CD9-1FFC-EFF9-F33D-50B646BA3168}"/>
          </ac:cxnSpMkLst>
        </pc:cxnChg>
        <pc:cxnChg chg="add del mod">
          <ac:chgData name="ANTONINO INDELICATO" userId="78fdb576-f322-4c01-901e-05cf1ed96118" providerId="ADAL" clId="{623D8904-1951-48ED-BE99-D8A3B91BB9E9}" dt="2022-10-22T13:49:37.376" v="418" actId="478"/>
          <ac:cxnSpMkLst>
            <pc:docMk/>
            <pc:sldMk cId="1215249577" sldId="259"/>
            <ac:cxnSpMk id="26" creationId="{E2722526-C56D-11D5-BEE7-55E7B2DE5739}"/>
          </ac:cxnSpMkLst>
        </pc:cxnChg>
        <pc:cxnChg chg="del mod">
          <ac:chgData name="ANTONINO INDELICATO" userId="78fdb576-f322-4c01-901e-05cf1ed96118" providerId="ADAL" clId="{623D8904-1951-48ED-BE99-D8A3B91BB9E9}" dt="2022-10-22T13:51:20.092" v="421" actId="478"/>
          <ac:cxnSpMkLst>
            <pc:docMk/>
            <pc:sldMk cId="1215249577" sldId="259"/>
            <ac:cxnSpMk id="28" creationId="{E0496B95-61E5-7DCD-9638-C193DAF76C92}"/>
          </ac:cxnSpMkLst>
        </pc:cxnChg>
        <pc:cxnChg chg="add mod">
          <ac:chgData name="ANTONINO INDELICATO" userId="78fdb576-f322-4c01-901e-05cf1ed96118" providerId="ADAL" clId="{623D8904-1951-48ED-BE99-D8A3B91BB9E9}" dt="2022-10-22T13:52:08.755" v="422" actId="14100"/>
          <ac:cxnSpMkLst>
            <pc:docMk/>
            <pc:sldMk cId="1215249577" sldId="259"/>
            <ac:cxnSpMk id="36" creationId="{6C96FB8C-40E2-7921-E858-FBED0A4F6A2D}"/>
          </ac:cxnSpMkLst>
        </pc:cxnChg>
      </pc:sldChg>
      <pc:sldChg chg="del">
        <pc:chgData name="ANTONINO INDELICATO" userId="78fdb576-f322-4c01-901e-05cf1ed96118" providerId="ADAL" clId="{623D8904-1951-48ED-BE99-D8A3B91BB9E9}" dt="2022-10-22T14:27:17.540" v="541" actId="47"/>
        <pc:sldMkLst>
          <pc:docMk/>
          <pc:sldMk cId="2659957991" sldId="260"/>
        </pc:sldMkLst>
      </pc:sldChg>
      <pc:sldChg chg="del">
        <pc:chgData name="ANTONINO INDELICATO" userId="78fdb576-f322-4c01-901e-05cf1ed96118" providerId="ADAL" clId="{623D8904-1951-48ED-BE99-D8A3B91BB9E9}" dt="2022-10-22T16:52:48.955" v="1166" actId="47"/>
        <pc:sldMkLst>
          <pc:docMk/>
          <pc:sldMk cId="1390500001" sldId="261"/>
        </pc:sldMkLst>
      </pc:sldChg>
      <pc:sldChg chg="modSp del mod">
        <pc:chgData name="ANTONINO INDELICATO" userId="78fdb576-f322-4c01-901e-05cf1ed96118" providerId="ADAL" clId="{623D8904-1951-48ED-BE99-D8A3B91BB9E9}" dt="2022-10-22T14:27:26.117" v="542" actId="47"/>
        <pc:sldMkLst>
          <pc:docMk/>
          <pc:sldMk cId="698729513" sldId="262"/>
        </pc:sldMkLst>
        <pc:spChg chg="mod">
          <ac:chgData name="ANTONINO INDELICATO" userId="78fdb576-f322-4c01-901e-05cf1ed96118" providerId="ADAL" clId="{623D8904-1951-48ED-BE99-D8A3B91BB9E9}" dt="2022-10-22T14:12:13.195" v="464" actId="1076"/>
          <ac:spMkLst>
            <pc:docMk/>
            <pc:sldMk cId="698729513" sldId="262"/>
            <ac:spMk id="4" creationId="{0E3B6ABA-48B3-C477-E8FC-99EDC3F80331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6" creationId="{A9730726-9803-E876-9F25-6C82C40080C4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6" creationId="{12D27260-B82A-4646-DB99-73FA795BF293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9" creationId="{71C863D9-E0D5-80F1-62DC-3B3987076847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0" creationId="{0944CE09-4BAC-21C5-27A5-D6B9B722268F}"/>
          </ac:spMkLst>
        </pc:spChg>
        <pc:spChg chg="mod">
          <ac:chgData name="ANTONINO INDELICATO" userId="78fdb576-f322-4c01-901e-05cf1ed96118" providerId="ADAL" clId="{623D8904-1951-48ED-BE99-D8A3B91BB9E9}" dt="2022-10-22T14:17:01.295" v="475" actId="1582"/>
          <ac:spMkLst>
            <pc:docMk/>
            <pc:sldMk cId="698729513" sldId="262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2" creationId="{38AEA21A-D408-F515-30F0-03998234512F}"/>
          </ac:spMkLst>
        </pc:spChg>
        <pc:spChg chg="mod">
          <ac:chgData name="ANTONINO INDELICATO" userId="78fdb576-f322-4c01-901e-05cf1ed96118" providerId="ADAL" clId="{623D8904-1951-48ED-BE99-D8A3B91BB9E9}" dt="2022-10-22T14:17:21.593" v="476" actId="207"/>
          <ac:spMkLst>
            <pc:docMk/>
            <pc:sldMk cId="698729513" sldId="262"/>
            <ac:spMk id="23" creationId="{86CDCAFF-6AE7-8D5C-8B62-40C1D47FE83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4" creationId="{1728DEAE-2DC1-5CF6-68F6-5DBCE0356B4B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34" creationId="{486C2FF4-AFD9-C6D7-016D-A2D6FB4AC9AE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37" creationId="{4BFED920-3929-7B16-E341-F33D4F3DC829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4:12:38.793" v="465" actId="34135"/>
          <ac:grpSpMkLst>
            <pc:docMk/>
            <pc:sldMk cId="698729513" sldId="262"/>
            <ac:grpSpMk id="31" creationId="{61FD4756-08BC-342A-329A-95123B98C3D0}"/>
          </ac:grpSpMkLst>
        </pc:grp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14" creationId="{1B644CD9-1FFC-EFF9-F33D-50B646BA3168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28" creationId="{E0496B95-61E5-7DCD-9638-C193DAF76C92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32" creationId="{003D1A00-173D-05FE-E0F0-76EEA096667C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41" creationId="{516E9CDF-8FEB-6B36-077E-C162EBBC195E}"/>
          </ac:cxnSpMkLst>
        </pc:cxnChg>
      </pc:sldChg>
      <pc:sldChg chg="modSp mod">
        <pc:chgData name="ANTONINO INDELICATO" userId="78fdb576-f322-4c01-901e-05cf1ed96118" providerId="ADAL" clId="{623D8904-1951-48ED-BE99-D8A3B91BB9E9}" dt="2022-10-22T14:35:31.397" v="582" actId="207"/>
        <pc:sldMkLst>
          <pc:docMk/>
          <pc:sldMk cId="3943622918" sldId="263"/>
        </pc:sldMkLst>
        <pc:graphicFrameChg chg="mod modGraphic">
          <ac:chgData name="ANTONINO INDELICATO" userId="78fdb576-f322-4c01-901e-05cf1ed96118" providerId="ADAL" clId="{623D8904-1951-48ED-BE99-D8A3B91BB9E9}" dt="2022-10-22T14:35:31.397" v="582" actId="207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addSp delSp modSp del mod">
        <pc:chgData name="ANTONINO INDELICATO" userId="78fdb576-f322-4c01-901e-05cf1ed96118" providerId="ADAL" clId="{623D8904-1951-48ED-BE99-D8A3B91BB9E9}" dt="2022-10-22T14:27:35.875" v="545" actId="47"/>
        <pc:sldMkLst>
          <pc:docMk/>
          <pc:sldMk cId="3783214628" sldId="264"/>
        </pc:sldMkLst>
        <pc:spChg chg="add mod">
          <ac:chgData name="ANTONINO INDELICATO" userId="78fdb576-f322-4c01-901e-05cf1ed96118" providerId="ADAL" clId="{623D8904-1951-48ED-BE99-D8A3B91BB9E9}" dt="2022-10-22T14:01:30.394" v="430" actId="20577"/>
          <ac:spMkLst>
            <pc:docMk/>
            <pc:sldMk cId="3783214628" sldId="264"/>
            <ac:spMk id="3" creationId="{74821B50-D417-A7F7-D668-F12A01DEF465}"/>
          </ac:spMkLst>
        </pc:spChg>
        <pc:spChg chg="add del mod">
          <ac:chgData name="ANTONINO INDELICATO" userId="78fdb576-f322-4c01-901e-05cf1ed96118" providerId="ADAL" clId="{623D8904-1951-48ED-BE99-D8A3B91BB9E9}" dt="2022-10-22T14:02:55.412" v="433"/>
          <ac:spMkLst>
            <pc:docMk/>
            <pc:sldMk cId="3783214628" sldId="264"/>
            <ac:spMk id="7" creationId="{8739769F-7504-8F15-D269-C95AACA3A233}"/>
          </ac:spMkLst>
        </pc:spChg>
        <pc:spChg chg="mod">
          <ac:chgData name="ANTONINO INDELICATO" userId="78fdb576-f322-4c01-901e-05cf1ed96118" providerId="ADAL" clId="{623D8904-1951-48ED-BE99-D8A3B91BB9E9}" dt="2022-10-22T14:01:20.319" v="428" actId="20577"/>
          <ac:spMkLst>
            <pc:docMk/>
            <pc:sldMk cId="3783214628" sldId="264"/>
            <ac:spMk id="11" creationId="{200B4E4C-076C-49EE-FE8C-AB99067B75B5}"/>
          </ac:spMkLst>
        </pc:spChg>
      </pc:sldChg>
      <pc:sldChg chg="add del">
        <pc:chgData name="ANTONINO INDELICATO" userId="78fdb576-f322-4c01-901e-05cf1ed96118" providerId="ADAL" clId="{623D8904-1951-48ED-BE99-D8A3B91BB9E9}" dt="2022-10-22T14:27:30.071" v="543" actId="47"/>
        <pc:sldMkLst>
          <pc:docMk/>
          <pc:sldMk cId="3641890351" sldId="265"/>
        </pc:sldMkLst>
      </pc:sldChg>
      <pc:sldChg chg="del">
        <pc:chgData name="ANTONINO INDELICATO" userId="78fdb576-f322-4c01-901e-05cf1ed96118" providerId="ADAL" clId="{623D8904-1951-48ED-BE99-D8A3B91BB9E9}" dt="2022-10-22T14:27:33.710" v="544" actId="47"/>
        <pc:sldMkLst>
          <pc:docMk/>
          <pc:sldMk cId="31195671" sldId="266"/>
        </pc:sldMkLst>
      </pc:sldChg>
      <pc:sldChg chg="modSp mod ord">
        <pc:chgData name="ANTONINO INDELICATO" userId="78fdb576-f322-4c01-901e-05cf1ed96118" providerId="ADAL" clId="{623D8904-1951-48ED-BE99-D8A3B91BB9E9}" dt="2022-10-22T16:51:27.588" v="1165" actId="20577"/>
        <pc:sldMkLst>
          <pc:docMk/>
          <pc:sldMk cId="3251740834" sldId="268"/>
        </pc:sldMkLst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4" creationId="{0E3B6ABA-48B3-C477-E8FC-99EDC3F80331}"/>
          </ac:spMkLst>
        </pc:spChg>
        <pc:spChg chg="mod">
          <ac:chgData name="ANTONINO INDELICATO" userId="78fdb576-f322-4c01-901e-05cf1ed96118" providerId="ADAL" clId="{623D8904-1951-48ED-BE99-D8A3B91BB9E9}" dt="2022-10-22T16:51:27.588" v="1165" actId="20577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6" creationId="{12D27260-B82A-4646-DB99-73FA795BF293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9" creationId="{71C863D9-E0D5-80F1-62DC-3B3987076847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20" creationId="{0944CE09-4BAC-21C5-27A5-D6B9B722268F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22" creationId="{38AEA21A-D408-F515-30F0-03998234512F}"/>
          </ac:spMkLst>
        </pc:spChg>
        <pc:spChg chg="mod">
          <ac:chgData name="ANTONINO INDELICATO" userId="78fdb576-f322-4c01-901e-05cf1ed96118" providerId="ADAL" clId="{623D8904-1951-48ED-BE99-D8A3B91BB9E9}" dt="2022-10-22T16:49:50.865" v="1160" actId="113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34" creationId="{486C2FF4-AFD9-C6D7-016D-A2D6FB4AC9AE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37" creationId="{4BFED920-3929-7B16-E341-F33D4F3DC829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4:25:26.261" v="539" actId="1076"/>
          <ac:grpSpMkLst>
            <pc:docMk/>
            <pc:sldMk cId="3251740834" sldId="268"/>
            <ac:grpSpMk id="31" creationId="{61FD4756-08BC-342A-329A-95123B98C3D0}"/>
          </ac:grpSpMkLst>
        </pc:grp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14" creationId="{1B644CD9-1FFC-EFF9-F33D-50B646BA3168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28" creationId="{E0496B95-61E5-7DCD-9638-C193DAF76C92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32" creationId="{003D1A00-173D-05FE-E0F0-76EEA096667C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41" creationId="{516E9CDF-8FEB-6B36-077E-C162EBBC195E}"/>
          </ac:cxnSpMkLst>
        </pc:cxnChg>
      </pc:sldChg>
      <pc:sldChg chg="modSp add mod ord">
        <pc:chgData name="ANTONINO INDELICATO" userId="78fdb576-f322-4c01-901e-05cf1ed96118" providerId="ADAL" clId="{623D8904-1951-48ED-BE99-D8A3B91BB9E9}" dt="2022-10-22T14:19:55.764" v="499" actId="20577"/>
        <pc:sldMkLst>
          <pc:docMk/>
          <pc:sldMk cId="910692150" sldId="269"/>
        </pc:sldMkLst>
        <pc:spChg chg="mod">
          <ac:chgData name="ANTONINO INDELICATO" userId="78fdb576-f322-4c01-901e-05cf1ed96118" providerId="ADAL" clId="{623D8904-1951-48ED-BE99-D8A3B91BB9E9}" dt="2022-10-22T14:19:55.764" v="499" actId="20577"/>
          <ac:spMkLst>
            <pc:docMk/>
            <pc:sldMk cId="910692150" sldId="269"/>
            <ac:spMk id="23" creationId="{86CDCAFF-6AE7-8D5C-8B62-40C1D47FE83D}"/>
          </ac:spMkLst>
        </pc:spChg>
      </pc:sldChg>
      <pc:sldChg chg="addSp delSp modSp mod">
        <pc:chgData name="ANTONINO INDELICATO" userId="78fdb576-f322-4c01-901e-05cf1ed96118" providerId="ADAL" clId="{623D8904-1951-48ED-BE99-D8A3B91BB9E9}" dt="2022-10-22T17:09:20.380" v="1311" actId="1076"/>
        <pc:sldMkLst>
          <pc:docMk/>
          <pc:sldMk cId="2300599847" sldId="269"/>
        </pc:sldMkLst>
        <pc:spChg chg="mod">
          <ac:chgData name="ANTONINO INDELICATO" userId="78fdb576-f322-4c01-901e-05cf1ed96118" providerId="ADAL" clId="{623D8904-1951-48ED-BE99-D8A3B91BB9E9}" dt="2022-10-22T15:18:30.381" v="928" actId="164"/>
          <ac:spMkLst>
            <pc:docMk/>
            <pc:sldMk cId="2300599847" sldId="269"/>
            <ac:spMk id="2" creationId="{A3A11B66-BFD0-7236-655C-82DF2A15F2F7}"/>
          </ac:spMkLst>
        </pc:spChg>
        <pc:spChg chg="mod">
          <ac:chgData name="ANTONINO INDELICATO" userId="78fdb576-f322-4c01-901e-05cf1ed96118" providerId="ADAL" clId="{623D8904-1951-48ED-BE99-D8A3B91BB9E9}" dt="2022-10-22T15:17:43.743" v="924" actId="164"/>
          <ac:spMkLst>
            <pc:docMk/>
            <pc:sldMk cId="2300599847" sldId="269"/>
            <ac:spMk id="3" creationId="{8FF6ADAF-B3BB-8DFC-056B-F0A0EC25D1F1}"/>
          </ac:spMkLst>
        </pc:spChg>
        <pc:spChg chg="mod">
          <ac:chgData name="ANTONINO INDELICATO" userId="78fdb576-f322-4c01-901e-05cf1ed96118" providerId="ADAL" clId="{623D8904-1951-48ED-BE99-D8A3B91BB9E9}" dt="2022-10-22T14:39:55.399" v="583" actId="164"/>
          <ac:spMkLst>
            <pc:docMk/>
            <pc:sldMk cId="2300599847" sldId="269"/>
            <ac:spMk id="4" creationId="{4A5BE4E7-DB4E-6D20-4797-D2EC5E9F3D08}"/>
          </ac:spMkLst>
        </pc:spChg>
        <pc:spChg chg="mod">
          <ac:chgData name="ANTONINO INDELICATO" userId="78fdb576-f322-4c01-901e-05cf1ed96118" providerId="ADAL" clId="{623D8904-1951-48ED-BE99-D8A3B91BB9E9}" dt="2022-10-22T15:30:23.429" v="935" actId="20577"/>
          <ac:spMkLst>
            <pc:docMk/>
            <pc:sldMk cId="2300599847" sldId="269"/>
            <ac:spMk id="9" creationId="{6F31210C-3334-D5D2-3586-0AF466FA19B1}"/>
          </ac:spMkLst>
        </pc:spChg>
        <pc:spChg chg="del mod">
          <ac:chgData name="ANTONINO INDELICATO" userId="78fdb576-f322-4c01-901e-05cf1ed96118" providerId="ADAL" clId="{623D8904-1951-48ED-BE99-D8A3B91BB9E9}" dt="2022-10-22T14:49:42.804" v="653" actId="478"/>
          <ac:spMkLst>
            <pc:docMk/>
            <pc:sldMk cId="2300599847" sldId="269"/>
            <ac:spMk id="10" creationId="{7902A182-B788-CEB4-125E-92B815FA7F95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11" creationId="{A52C47D2-CF2C-DF75-CF54-72BD91F0C5EB}"/>
          </ac:spMkLst>
        </pc:spChg>
        <pc:spChg chg="add del mod">
          <ac:chgData name="ANTONINO INDELICATO" userId="78fdb576-f322-4c01-901e-05cf1ed96118" providerId="ADAL" clId="{623D8904-1951-48ED-BE99-D8A3B91BB9E9}" dt="2022-10-22T14:41:03.434" v="590" actId="478"/>
          <ac:spMkLst>
            <pc:docMk/>
            <pc:sldMk cId="2300599847" sldId="269"/>
            <ac:spMk id="21" creationId="{D4F79AC8-B786-6BA8-CAD4-0C6313FC07BA}"/>
          </ac:spMkLst>
        </pc:spChg>
        <pc:spChg chg="add del mod ord">
          <ac:chgData name="ANTONINO INDELICATO" userId="78fdb576-f322-4c01-901e-05cf1ed96118" providerId="ADAL" clId="{623D8904-1951-48ED-BE99-D8A3B91BB9E9}" dt="2022-10-22T14:49:46.348" v="654" actId="478"/>
          <ac:spMkLst>
            <pc:docMk/>
            <pc:sldMk cId="2300599847" sldId="269"/>
            <ac:spMk id="22" creationId="{00EAD58B-5A1D-F6EE-3BFE-522C98F7B9F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3" creationId="{C942D996-ABEE-4E5D-AE60-ABE5A19A9BC7}"/>
          </ac:spMkLst>
        </pc:spChg>
        <pc:spChg chg="mod">
          <ac:chgData name="ANTONINO INDELICATO" userId="78fdb576-f322-4c01-901e-05cf1ed96118" providerId="ADAL" clId="{623D8904-1951-48ED-BE99-D8A3B91BB9E9}" dt="2022-10-22T15:18:12.104" v="925" actId="164"/>
          <ac:spMkLst>
            <pc:docMk/>
            <pc:sldMk cId="2300599847" sldId="269"/>
            <ac:spMk id="24" creationId="{360ADA0F-48C0-6743-CE98-C87F39C8774F}"/>
          </ac:spMkLst>
        </pc:spChg>
        <pc:spChg chg="mod">
          <ac:chgData name="ANTONINO INDELICATO" userId="78fdb576-f322-4c01-901e-05cf1ed96118" providerId="ADAL" clId="{623D8904-1951-48ED-BE99-D8A3B91BB9E9}" dt="2022-10-22T15:18:20.923" v="926" actId="164"/>
          <ac:spMkLst>
            <pc:docMk/>
            <pc:sldMk cId="2300599847" sldId="269"/>
            <ac:spMk id="25" creationId="{865BAF98-9D01-F6BE-0EA2-772B9DA6F626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6" creationId="{8C4E6B7F-7F82-41E2-858B-1AB24B4418DD}"/>
          </ac:spMkLst>
        </pc:spChg>
        <pc:spChg chg="mod">
          <ac:chgData name="ANTONINO INDELICATO" userId="78fdb576-f322-4c01-901e-05cf1ed96118" providerId="ADAL" clId="{623D8904-1951-48ED-BE99-D8A3B91BB9E9}" dt="2022-10-22T15:18:25.492" v="927" actId="164"/>
          <ac:spMkLst>
            <pc:docMk/>
            <pc:sldMk cId="2300599847" sldId="269"/>
            <ac:spMk id="26" creationId="{AFEBEDA6-B237-51BB-8C18-F86509FE98C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7" creationId="{56F47993-91D0-CF7D-0598-012C812EA46C}"/>
          </ac:spMkLst>
        </pc:spChg>
        <pc:spChg chg="mod">
          <ac:chgData name="ANTONINO INDELICATO" userId="78fdb576-f322-4c01-901e-05cf1ed96118" providerId="ADAL" clId="{623D8904-1951-48ED-BE99-D8A3B91BB9E9}" dt="2022-10-22T15:18:30.381" v="928" actId="164"/>
          <ac:spMkLst>
            <pc:docMk/>
            <pc:sldMk cId="2300599847" sldId="269"/>
            <ac:spMk id="27" creationId="{86839E4B-CEAA-A724-F476-E22C0D73DF55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8" creationId="{F31A51D0-B7EA-129F-F711-6D21809751C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9" creationId="{A0409D04-5570-71B4-981F-61E482C707D0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0" creationId="{DFC3A23C-EDE7-5AEC-FFCA-A2B1AEB8B1B6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1" creationId="{18A20943-1EFD-166E-2DAF-89462966152A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2" creationId="{B3A493AB-0C69-4CFA-9597-678424433EE2}"/>
          </ac:spMkLst>
        </pc:spChg>
        <pc:spChg chg="add mod">
          <ac:chgData name="ANTONINO INDELICATO" userId="78fdb576-f322-4c01-901e-05cf1ed96118" providerId="ADAL" clId="{623D8904-1951-48ED-BE99-D8A3B91BB9E9}" dt="2022-10-22T16:06:21.070" v="1023" actId="20577"/>
          <ac:spMkLst>
            <pc:docMk/>
            <pc:sldMk cId="2300599847" sldId="269"/>
            <ac:spMk id="32" creationId="{FE671A91-1265-6A07-50BE-DA228195413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3" creationId="{C4690166-8E52-668D-7046-318E3C3B48B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4" creationId="{CE53A77C-7981-807F-1E4A-A14A54DD4738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5" creationId="{DE399837-9758-235D-0F58-F19A87B88FA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6" creationId="{5DE976B6-C182-08E3-EEEB-FF4069F2243F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7" creationId="{EE303B41-D08D-50BF-9941-ECD51C7F0777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8" creationId="{28764DDA-F578-F085-1B91-DCFB6925E05B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39" creationId="{5DB0C77D-80D3-205F-B0F5-5C70F7D9761A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40" creationId="{C318A98E-239D-093C-466E-BE1091B9DB92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47" creationId="{E1DF4EE4-3251-2821-6854-55C5B2B0C048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49" creationId="{C48D9F58-B57A-A36E-E347-02E5274C0970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0" creationId="{54B5DCF7-10DD-3146-697B-A2F2D7AF04E6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3" creationId="{DF197AF6-29F7-0836-0097-D061B48AED77}"/>
          </ac:spMkLst>
        </pc:spChg>
        <pc:spChg chg="del mod">
          <ac:chgData name="ANTONINO INDELICATO" userId="78fdb576-f322-4c01-901e-05cf1ed96118" providerId="ADAL" clId="{623D8904-1951-48ED-BE99-D8A3B91BB9E9}" dt="2022-10-22T14:54:50.463" v="739" actId="478"/>
          <ac:spMkLst>
            <pc:docMk/>
            <pc:sldMk cId="2300599847" sldId="269"/>
            <ac:spMk id="54" creationId="{1C93E260-4D24-5405-C52B-EA7B1E53A33C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5" creationId="{437DF882-36B1-C883-8B3A-D46E3E1D3808}"/>
          </ac:spMkLst>
        </pc:spChg>
        <pc:spChg chg="del mod">
          <ac:chgData name="ANTONINO INDELICATO" userId="78fdb576-f322-4c01-901e-05cf1ed96118" providerId="ADAL" clId="{623D8904-1951-48ED-BE99-D8A3B91BB9E9}" dt="2022-10-22T14:55:02.391" v="741" actId="478"/>
          <ac:spMkLst>
            <pc:docMk/>
            <pc:sldMk cId="2300599847" sldId="269"/>
            <ac:spMk id="56" creationId="{06AE3A19-A4D7-4C83-C051-E66F7D2EC193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7" creationId="{71A685F5-EC3B-8CC9-49CA-1D0C0372F827}"/>
          </ac:spMkLst>
        </pc:spChg>
        <pc:spChg chg="del mod">
          <ac:chgData name="ANTONINO INDELICATO" userId="78fdb576-f322-4c01-901e-05cf1ed96118" providerId="ADAL" clId="{623D8904-1951-48ED-BE99-D8A3B91BB9E9}" dt="2022-10-22T14:55:15.337" v="743" actId="478"/>
          <ac:spMkLst>
            <pc:docMk/>
            <pc:sldMk cId="2300599847" sldId="269"/>
            <ac:spMk id="58" creationId="{80228C07-E0C6-3049-9FE7-C69F88C8D3D5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9" creationId="{E4230423-0455-65F8-55DB-B2240D4CEA0D}"/>
          </ac:spMkLst>
        </pc:spChg>
        <pc:spChg chg="del mod">
          <ac:chgData name="ANTONINO INDELICATO" userId="78fdb576-f322-4c01-901e-05cf1ed96118" providerId="ADAL" clId="{623D8904-1951-48ED-BE99-D8A3B91BB9E9}" dt="2022-10-22T14:55:22.594" v="745" actId="478"/>
          <ac:spMkLst>
            <pc:docMk/>
            <pc:sldMk cId="2300599847" sldId="269"/>
            <ac:spMk id="60" creationId="{2CAACA80-F2F9-01AC-27FF-5728C074111B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1" creationId="{6A4D1B7F-37D4-E1D8-E241-DECF44FBE8E6}"/>
          </ac:spMkLst>
        </pc:spChg>
        <pc:spChg chg="del mod">
          <ac:chgData name="ANTONINO INDELICATO" userId="78fdb576-f322-4c01-901e-05cf1ed96118" providerId="ADAL" clId="{623D8904-1951-48ED-BE99-D8A3B91BB9E9}" dt="2022-10-22T14:55:31.227" v="747" actId="478"/>
          <ac:spMkLst>
            <pc:docMk/>
            <pc:sldMk cId="2300599847" sldId="269"/>
            <ac:spMk id="62" creationId="{A68E1D06-9120-9EFD-445A-FAB63B96A17F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3" creationId="{0FEEC95C-C04E-8C4F-7EE0-C6E79F32ADBC}"/>
          </ac:spMkLst>
        </pc:spChg>
        <pc:spChg chg="del mod">
          <ac:chgData name="ANTONINO INDELICATO" userId="78fdb576-f322-4c01-901e-05cf1ed96118" providerId="ADAL" clId="{623D8904-1951-48ED-BE99-D8A3B91BB9E9}" dt="2022-10-22T14:55:38.596" v="749" actId="478"/>
          <ac:spMkLst>
            <pc:docMk/>
            <pc:sldMk cId="2300599847" sldId="269"/>
            <ac:spMk id="64" creationId="{61BF6C52-E7A3-B0E2-4F84-F421873516DD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5" creationId="{A5B0E38C-1E5A-2F15-57A6-280C674C6677}"/>
          </ac:spMkLst>
        </pc:spChg>
        <pc:spChg chg="del mod">
          <ac:chgData name="ANTONINO INDELICATO" userId="78fdb576-f322-4c01-901e-05cf1ed96118" providerId="ADAL" clId="{623D8904-1951-48ED-BE99-D8A3B91BB9E9}" dt="2022-10-22T14:55:43.388" v="751" actId="478"/>
          <ac:spMkLst>
            <pc:docMk/>
            <pc:sldMk cId="2300599847" sldId="269"/>
            <ac:spMk id="66" creationId="{40CFBE6F-26A2-F39A-A3D6-6F8CF294395A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7" creationId="{FF93276B-12BE-482E-AE2D-539CF74890F9}"/>
          </ac:spMkLst>
        </pc:spChg>
        <pc:spChg chg="del mod">
          <ac:chgData name="ANTONINO INDELICATO" userId="78fdb576-f322-4c01-901e-05cf1ed96118" providerId="ADAL" clId="{623D8904-1951-48ED-BE99-D8A3B91BB9E9}" dt="2022-10-22T14:55:55.149" v="752" actId="478"/>
          <ac:spMkLst>
            <pc:docMk/>
            <pc:sldMk cId="2300599847" sldId="269"/>
            <ac:spMk id="74" creationId="{EA0B6C16-97C9-AD1A-37E5-70A982C619F3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76" creationId="{D5CB583D-B07E-B33C-13E5-A1929371D609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77" creationId="{92E5E4F7-3DDE-047A-38A8-E11EF155AC16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0" creationId="{7F6A47ED-AB71-9452-0793-CA3D3833BF3E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1" creationId="{BB01CC9E-A47A-977B-A0D6-11F006981588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2" creationId="{91BBD217-39D3-CE02-A75B-2B646B5DD200}"/>
          </ac:spMkLst>
        </pc:spChg>
        <pc:spChg chg="del mod">
          <ac:chgData name="ANTONINO INDELICATO" userId="78fdb576-f322-4c01-901e-05cf1ed96118" providerId="ADAL" clId="{623D8904-1951-48ED-BE99-D8A3B91BB9E9}" dt="2022-10-22T14:57:34.928" v="773" actId="478"/>
          <ac:spMkLst>
            <pc:docMk/>
            <pc:sldMk cId="2300599847" sldId="269"/>
            <ac:spMk id="83" creationId="{735BF0CA-6C36-1D50-3CF0-BD9C3EE9851E}"/>
          </ac:spMkLst>
        </pc:spChg>
        <pc:spChg chg="del mod">
          <ac:chgData name="ANTONINO INDELICATO" userId="78fdb576-f322-4c01-901e-05cf1ed96118" providerId="ADAL" clId="{623D8904-1951-48ED-BE99-D8A3B91BB9E9}" dt="2022-10-22T14:57:31.921" v="772" actId="478"/>
          <ac:spMkLst>
            <pc:docMk/>
            <pc:sldMk cId="2300599847" sldId="269"/>
            <ac:spMk id="84" creationId="{95CF1800-AADF-3F0F-6EA7-6DDBB198CF48}"/>
          </ac:spMkLst>
        </pc:spChg>
        <pc:spChg chg="del mod">
          <ac:chgData name="ANTONINO INDELICATO" userId="78fdb576-f322-4c01-901e-05cf1ed96118" providerId="ADAL" clId="{623D8904-1951-48ED-BE99-D8A3B91BB9E9}" dt="2022-10-22T14:56:59.724" v="761" actId="478"/>
          <ac:spMkLst>
            <pc:docMk/>
            <pc:sldMk cId="2300599847" sldId="269"/>
            <ac:spMk id="85" creationId="{4D2B97F6-2D00-AE79-D929-017DEE483932}"/>
          </ac:spMkLst>
        </pc:spChg>
        <pc:spChg chg="del mod">
          <ac:chgData name="ANTONINO INDELICATO" userId="78fdb576-f322-4c01-901e-05cf1ed96118" providerId="ADAL" clId="{623D8904-1951-48ED-BE99-D8A3B91BB9E9}" dt="2022-10-22T14:56:48.219" v="756" actId="478"/>
          <ac:spMkLst>
            <pc:docMk/>
            <pc:sldMk cId="2300599847" sldId="269"/>
            <ac:spMk id="86" creationId="{A130CF59-AF4D-FE13-00E9-640E1D11D03C}"/>
          </ac:spMkLst>
        </pc:spChg>
        <pc:spChg chg="del mod">
          <ac:chgData name="ANTONINO INDELICATO" userId="78fdb576-f322-4c01-901e-05cf1ed96118" providerId="ADAL" clId="{623D8904-1951-48ED-BE99-D8A3B91BB9E9}" dt="2022-10-22T14:56:44.979" v="755" actId="478"/>
          <ac:spMkLst>
            <pc:docMk/>
            <pc:sldMk cId="2300599847" sldId="269"/>
            <ac:spMk id="87" creationId="{29DFAC90-4EAD-A166-91F8-00EA745AF15F}"/>
          </ac:spMkLst>
        </pc:spChg>
        <pc:spChg chg="del mod">
          <ac:chgData name="ANTONINO INDELICATO" userId="78fdb576-f322-4c01-901e-05cf1ed96118" providerId="ADAL" clId="{623D8904-1951-48ED-BE99-D8A3B91BB9E9}" dt="2022-10-22T14:57:08.262" v="763" actId="478"/>
          <ac:spMkLst>
            <pc:docMk/>
            <pc:sldMk cId="2300599847" sldId="269"/>
            <ac:spMk id="88" creationId="{EC866C5A-E910-64E9-57E4-7E764BC2FBFC}"/>
          </ac:spMkLst>
        </pc:spChg>
        <pc:spChg chg="del mod">
          <ac:chgData name="ANTONINO INDELICATO" userId="78fdb576-f322-4c01-901e-05cf1ed96118" providerId="ADAL" clId="{623D8904-1951-48ED-BE99-D8A3B91BB9E9}" dt="2022-10-22T14:57:14.582" v="765" actId="478"/>
          <ac:spMkLst>
            <pc:docMk/>
            <pc:sldMk cId="2300599847" sldId="269"/>
            <ac:spMk id="89" creationId="{373283A8-7D39-E369-1215-5D682CA1B938}"/>
          </ac:spMkLst>
        </pc:spChg>
        <pc:spChg chg="del mod">
          <ac:chgData name="ANTONINO INDELICATO" userId="78fdb576-f322-4c01-901e-05cf1ed96118" providerId="ADAL" clId="{623D8904-1951-48ED-BE99-D8A3B91BB9E9}" dt="2022-10-22T14:57:21.791" v="767" actId="478"/>
          <ac:spMkLst>
            <pc:docMk/>
            <pc:sldMk cId="2300599847" sldId="269"/>
            <ac:spMk id="90" creationId="{57374175-4688-67C5-703D-277816C8623A}"/>
          </ac:spMkLst>
        </pc:spChg>
        <pc:spChg chg="del mod">
          <ac:chgData name="ANTONINO INDELICATO" userId="78fdb576-f322-4c01-901e-05cf1ed96118" providerId="ADAL" clId="{623D8904-1951-48ED-BE99-D8A3B91BB9E9}" dt="2022-10-22T14:57:24.047" v="768" actId="478"/>
          <ac:spMkLst>
            <pc:docMk/>
            <pc:sldMk cId="2300599847" sldId="269"/>
            <ac:spMk id="91" creationId="{770DB43A-D8DD-C535-636B-F12C5E1E81F1}"/>
          </ac:spMkLst>
        </pc:spChg>
        <pc:spChg chg="del mod">
          <ac:chgData name="ANTONINO INDELICATO" userId="78fdb576-f322-4c01-901e-05cf1ed96118" providerId="ADAL" clId="{623D8904-1951-48ED-BE99-D8A3B91BB9E9}" dt="2022-10-22T14:57:25.903" v="769" actId="478"/>
          <ac:spMkLst>
            <pc:docMk/>
            <pc:sldMk cId="2300599847" sldId="269"/>
            <ac:spMk id="92" creationId="{BC8040E5-E656-261B-20D7-236DB5FEA7B1}"/>
          </ac:spMkLst>
        </pc:spChg>
        <pc:spChg chg="del mod">
          <ac:chgData name="ANTONINO INDELICATO" userId="78fdb576-f322-4c01-901e-05cf1ed96118" providerId="ADAL" clId="{623D8904-1951-48ED-BE99-D8A3B91BB9E9}" dt="2022-10-22T14:56:57.060" v="760" actId="478"/>
          <ac:spMkLst>
            <pc:docMk/>
            <pc:sldMk cId="2300599847" sldId="269"/>
            <ac:spMk id="93" creationId="{CE6771EF-5CBE-B091-00E0-5979EC1E88AE}"/>
          </ac:spMkLst>
        </pc:spChg>
        <pc:spChg chg="del mod">
          <ac:chgData name="ANTONINO INDELICATO" userId="78fdb576-f322-4c01-901e-05cf1ed96118" providerId="ADAL" clId="{623D8904-1951-48ED-BE99-D8A3B91BB9E9}" dt="2022-10-22T14:56:52.428" v="758" actId="478"/>
          <ac:spMkLst>
            <pc:docMk/>
            <pc:sldMk cId="2300599847" sldId="269"/>
            <ac:spMk id="94" creationId="{07D6E4DD-E263-E525-67D9-DD00C2392486}"/>
          </ac:spMkLst>
        </pc:spChg>
        <pc:spChg chg="del mod">
          <ac:chgData name="ANTONINO INDELICATO" userId="78fdb576-f322-4c01-901e-05cf1ed96118" providerId="ADAL" clId="{623D8904-1951-48ED-BE99-D8A3B91BB9E9}" dt="2022-10-22T14:57:39.073" v="774" actId="478"/>
          <ac:spMkLst>
            <pc:docMk/>
            <pc:sldMk cId="2300599847" sldId="269"/>
            <ac:spMk id="101" creationId="{88A4F389-C52A-2A2F-E9E4-3378619694D4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3" creationId="{200D924B-7B33-EE31-8952-46D2DA7B8BB2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4" creationId="{77FA8C1F-0A9D-1211-73A6-1223CB3ECBD7}"/>
          </ac:spMkLst>
        </pc:spChg>
        <pc:spChg chg="del mod">
          <ac:chgData name="ANTONINO INDELICATO" userId="78fdb576-f322-4c01-901e-05cf1ed96118" providerId="ADAL" clId="{623D8904-1951-48ED-BE99-D8A3B91BB9E9}" dt="2022-10-22T14:58:16.045" v="780" actId="478"/>
          <ac:spMkLst>
            <pc:docMk/>
            <pc:sldMk cId="2300599847" sldId="269"/>
            <ac:spMk id="107" creationId="{78D2351E-B2A9-D0E6-2E00-A08FAEF7442F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8" creationId="{2FCDF3D6-9853-400B-282C-D04D1346721A}"/>
          </ac:spMkLst>
        </pc:spChg>
        <pc:spChg chg="del mod">
          <ac:chgData name="ANTONINO INDELICATO" userId="78fdb576-f322-4c01-901e-05cf1ed96118" providerId="ADAL" clId="{623D8904-1951-48ED-BE99-D8A3B91BB9E9}" dt="2022-10-22T14:58:33.663" v="782" actId="478"/>
          <ac:spMkLst>
            <pc:docMk/>
            <pc:sldMk cId="2300599847" sldId="269"/>
            <ac:spMk id="109" creationId="{F09AE483-38B8-3A43-6ABD-B427105D4BD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0" creationId="{B6D27AFB-9BAE-733A-296D-8E347A879F69}"/>
          </ac:spMkLst>
        </pc:spChg>
        <pc:spChg chg="del mod">
          <ac:chgData name="ANTONINO INDELICATO" userId="78fdb576-f322-4c01-901e-05cf1ed96118" providerId="ADAL" clId="{623D8904-1951-48ED-BE99-D8A3B91BB9E9}" dt="2022-10-22T14:58:46.537" v="785" actId="478"/>
          <ac:spMkLst>
            <pc:docMk/>
            <pc:sldMk cId="2300599847" sldId="269"/>
            <ac:spMk id="111" creationId="{4CA050C7-92A1-24D9-0541-7E8CD9F80438}"/>
          </ac:spMkLst>
        </pc:spChg>
        <pc:spChg chg="del mod">
          <ac:chgData name="ANTONINO INDELICATO" userId="78fdb576-f322-4c01-901e-05cf1ed96118" providerId="ADAL" clId="{623D8904-1951-48ED-BE99-D8A3B91BB9E9}" dt="2022-10-22T14:59:04.674" v="787" actId="478"/>
          <ac:spMkLst>
            <pc:docMk/>
            <pc:sldMk cId="2300599847" sldId="269"/>
            <ac:spMk id="112" creationId="{685D816D-25FB-A3BA-5DB8-9ED8D0DD30D0}"/>
          </ac:spMkLst>
        </pc:spChg>
        <pc:spChg chg="del mod">
          <ac:chgData name="ANTONINO INDELICATO" userId="78fdb576-f322-4c01-901e-05cf1ed96118" providerId="ADAL" clId="{623D8904-1951-48ED-BE99-D8A3B91BB9E9}" dt="2022-10-22T14:59:21.500" v="791" actId="478"/>
          <ac:spMkLst>
            <pc:docMk/>
            <pc:sldMk cId="2300599847" sldId="269"/>
            <ac:spMk id="113" creationId="{659833DA-1FA7-D8F5-E6A9-9CA443AA8FCB}"/>
          </ac:spMkLst>
        </pc:spChg>
        <pc:spChg chg="del mod">
          <ac:chgData name="ANTONINO INDELICATO" userId="78fdb576-f322-4c01-901e-05cf1ed96118" providerId="ADAL" clId="{623D8904-1951-48ED-BE99-D8A3B91BB9E9}" dt="2022-10-22T14:57:58.867" v="776" actId="478"/>
          <ac:spMkLst>
            <pc:docMk/>
            <pc:sldMk cId="2300599847" sldId="269"/>
            <ac:spMk id="114" creationId="{473DD63C-8307-5BCD-1F26-EAB243848429}"/>
          </ac:spMkLst>
        </pc:spChg>
        <pc:spChg chg="del mod">
          <ac:chgData name="ANTONINO INDELICATO" userId="78fdb576-f322-4c01-901e-05cf1ed96118" providerId="ADAL" clId="{623D8904-1951-48ED-BE99-D8A3B91BB9E9}" dt="2022-10-22T14:58:13.429" v="779" actId="478"/>
          <ac:spMkLst>
            <pc:docMk/>
            <pc:sldMk cId="2300599847" sldId="269"/>
            <ac:spMk id="115" creationId="{6985CC8B-3B42-C4E6-4074-E00C1ADAB73D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6" creationId="{52C894A1-6D61-E0B4-1BA2-7CDECA131AFE}"/>
          </ac:spMkLst>
        </pc:spChg>
        <pc:spChg chg="del mod">
          <ac:chgData name="ANTONINO INDELICATO" userId="78fdb576-f322-4c01-901e-05cf1ed96118" providerId="ADAL" clId="{623D8904-1951-48ED-BE99-D8A3B91BB9E9}" dt="2022-10-22T14:58:35.600" v="783" actId="478"/>
          <ac:spMkLst>
            <pc:docMk/>
            <pc:sldMk cId="2300599847" sldId="269"/>
            <ac:spMk id="117" creationId="{23E39A89-522A-0354-3941-3A13A9D9CA9B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8" creationId="{E7185420-36C0-818A-48E5-D48F9846B7DE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9" creationId="{5E628FBA-7181-8FAF-E772-5DFC80FAD26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20" creationId="{3EE08BE1-F2CF-6F01-1D4C-19C3FCE2623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21" creationId="{B98EBED8-DCEF-CEA5-957B-ABD1C436CDEC}"/>
          </ac:spMkLst>
        </pc:spChg>
        <pc:spChg chg="del mod">
          <ac:chgData name="ANTONINO INDELICATO" userId="78fdb576-f322-4c01-901e-05cf1ed96118" providerId="ADAL" clId="{623D8904-1951-48ED-BE99-D8A3B91BB9E9}" dt="2022-10-22T14:58:01.323" v="777" actId="478"/>
          <ac:spMkLst>
            <pc:docMk/>
            <pc:sldMk cId="2300599847" sldId="269"/>
            <ac:spMk id="128" creationId="{89BA4F1A-1EBF-16CB-10B2-7E389A36D32B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0" creationId="{8CCDCB86-B670-B39D-E6CE-B349483E671E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1" creationId="{E1349024-2260-EE98-031C-5D11A6206AE8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4" creationId="{4CA24240-2E29-168D-E902-740DB4D931C5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5" creationId="{F627B0F2-600F-D6EE-817B-E211C00A9EE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6" creationId="{6A8A9293-047B-10F9-3956-457D086A74A4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7" creationId="{6801737D-1C99-F219-91B4-8403723D15B2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8" creationId="{1519DC00-7DE4-6DDE-F418-92388FE13451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9" creationId="{9990F206-2157-B47F-ECC0-A47DC88C56C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0" creationId="{CF8CF5BD-133C-A4E9-3B0F-5166DED430D9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1" creationId="{FBDC56D8-0461-8535-69B1-807FC4EC56FD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2" creationId="{A3D15705-CB08-9DB3-4238-4C95F715E986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3" creationId="{D385F824-0957-C40B-4204-5BF672B322F6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4" creationId="{1ABAA37D-FE6C-7AED-8D22-A38F9D2FD8AF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5" creationId="{701C7868-61AD-6A01-28B7-83E5259C774B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6" creationId="{770B3063-9998-DB2C-F974-251A1F421FC1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7" creationId="{C17E6459-A897-19F7-CF58-58D4BDBDDA7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8" creationId="{ABF33266-4721-BA74-6F07-9D559897B632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55" creationId="{6869A9A5-0FF5-B6D0-9492-CC2A77000874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57" creationId="{933A12E2-4FC2-AA87-E2E6-7DF73B0BBB28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58" creationId="{37378583-6A14-39E6-7271-88D75703ED87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1" creationId="{92090171-DD60-610A-1CBB-DA05FF031C3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2" creationId="{9ABD5FE3-244D-1DB4-E586-142896515A7A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3" creationId="{95AB6438-8477-1068-EBA3-4E4761A7E13F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4" creationId="{109E2095-480F-E727-268B-4201703DB850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5" creationId="{B1B08ADE-352C-5F60-0BA3-F689D71FBC24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6" creationId="{971EB9C1-C115-45F2-C00B-14FEC14C5B61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7" creationId="{34B2E5B0-9104-21AF-A6A0-DB08B7FD009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8" creationId="{BA687FBE-FA2E-761E-0479-290DBAA6029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9" creationId="{55642444-C150-04E9-748D-569C8DE6B3D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0" creationId="{203BFB8E-5946-B919-0C24-A854640893BC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1" creationId="{A87BED2F-DC8E-7A4C-FE31-6B424AC2DC30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2" creationId="{83FA8B80-4CB4-1B96-7A88-C8B478E620B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3" creationId="{DF63A057-2E12-A157-603D-6488A390726C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4" creationId="{D0E0E53F-C051-91F0-D68A-656F16F13E4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5" creationId="{CF6B6E1A-B19D-9DA3-B99D-A5406C9D4A95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82" creationId="{2852698C-ABDD-8DA0-5709-E3368C8929EC}"/>
          </ac:spMkLst>
        </pc:spChg>
        <pc:grpChg chg="add mod">
          <ac:chgData name="ANTONINO INDELICATO" userId="78fdb576-f322-4c01-901e-05cf1ed96118" providerId="ADAL" clId="{623D8904-1951-48ED-BE99-D8A3B91BB9E9}" dt="2022-10-22T15:18:20.923" v="926" actId="164"/>
          <ac:grpSpMkLst>
            <pc:docMk/>
            <pc:sldMk cId="2300599847" sldId="269"/>
            <ac:grpSpMk id="12" creationId="{490DC477-5BAD-0A87-B9A1-02B2CE72BB76}"/>
          </ac:grpSpMkLst>
        </pc:grpChg>
        <pc:grpChg chg="add mod">
          <ac:chgData name="ANTONINO INDELICATO" userId="78fdb576-f322-4c01-901e-05cf1ed96118" providerId="ADAL" clId="{623D8904-1951-48ED-BE99-D8A3B91BB9E9}" dt="2022-10-22T15:18:25.492" v="927" actId="164"/>
          <ac:grpSpMkLst>
            <pc:docMk/>
            <pc:sldMk cId="2300599847" sldId="269"/>
            <ac:grpSpMk id="13" creationId="{80459169-4568-A284-A69B-E12BA6D27A75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19" creationId="{477972E7-A8CC-441D-EEE0-9F458482F06F}"/>
          </ac:grpSpMkLst>
        </pc:grpChg>
        <pc:grpChg chg="add del mod">
          <ac:chgData name="ANTONINO INDELICATO" userId="78fdb576-f322-4c01-901e-05cf1ed96118" providerId="ADAL" clId="{623D8904-1951-48ED-BE99-D8A3B91BB9E9}" dt="2022-10-22T14:49:48.268" v="655" actId="478"/>
          <ac:grpSpMkLst>
            <pc:docMk/>
            <pc:sldMk cId="2300599847" sldId="269"/>
            <ac:grpSpMk id="20" creationId="{1AD8E30A-92AC-0CE7-4D2B-A3B645437700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0" creationId="{283503E1-0C00-88ED-6946-94F13E59C259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1" creationId="{52A9574F-BC2E-C74C-398A-03108006EF4D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2" creationId="{DACB9CD1-887C-BC46-1C3D-8222E4489641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3" creationId="{604B9BAA-A645-76DB-7F00-958816E5175D}"/>
          </ac:grpSpMkLst>
        </pc:grpChg>
        <pc:grpChg chg="add mod">
          <ac:chgData name="ANTONINO INDELICATO" userId="78fdb576-f322-4c01-901e-05cf1ed96118" providerId="ADAL" clId="{623D8904-1951-48ED-BE99-D8A3B91BB9E9}" dt="2022-10-22T15:17:43.743" v="924" actId="164"/>
          <ac:grpSpMkLst>
            <pc:docMk/>
            <pc:sldMk cId="2300599847" sldId="269"/>
            <ac:grpSpMk id="48" creationId="{D13643D6-3558-51CD-A8CC-5428CC6DD768}"/>
          </ac:grpSpMkLst>
        </pc:grpChg>
        <pc:grpChg chg="add mod">
          <ac:chgData name="ANTONINO INDELICATO" userId="78fdb576-f322-4c01-901e-05cf1ed96118" providerId="ADAL" clId="{623D8904-1951-48ED-BE99-D8A3B91BB9E9}" dt="2022-10-22T15:18:12.104" v="925" actId="164"/>
          <ac:grpSpMkLst>
            <pc:docMk/>
            <pc:sldMk cId="2300599847" sldId="269"/>
            <ac:grpSpMk id="75" creationId="{168E70D6-B9AC-ACEA-0159-ABAB4ADAA8F7}"/>
          </ac:grpSpMkLst>
        </pc:grpChg>
        <pc:grpChg chg="add mod">
          <ac:chgData name="ANTONINO INDELICATO" userId="78fdb576-f322-4c01-901e-05cf1ed96118" providerId="ADAL" clId="{623D8904-1951-48ED-BE99-D8A3B91BB9E9}" dt="2022-10-22T15:04:15.892" v="811" actId="164"/>
          <ac:grpSpMkLst>
            <pc:docMk/>
            <pc:sldMk cId="2300599847" sldId="269"/>
            <ac:grpSpMk id="102" creationId="{EE541C79-2B57-3CF5-D48E-894DA1BEA122}"/>
          </ac:grpSpMkLst>
        </pc:grpChg>
        <pc:grpChg chg="add mod">
          <ac:chgData name="ANTONINO INDELICATO" userId="78fdb576-f322-4c01-901e-05cf1ed96118" providerId="ADAL" clId="{623D8904-1951-48ED-BE99-D8A3B91BB9E9}" dt="2022-10-22T15:04:21.097" v="812" actId="164"/>
          <ac:grpSpMkLst>
            <pc:docMk/>
            <pc:sldMk cId="2300599847" sldId="269"/>
            <ac:grpSpMk id="129" creationId="{FF1D9D4A-E5B2-895D-7FF5-BFA0E3D57BEB}"/>
          </ac:grpSpMkLst>
        </pc:grpChg>
        <pc:grpChg chg="add del mod">
          <ac:chgData name="ANTONINO INDELICATO" userId="78fdb576-f322-4c01-901e-05cf1ed96118" providerId="ADAL" clId="{623D8904-1951-48ED-BE99-D8A3B91BB9E9}" dt="2022-10-22T15:01:21.393" v="800" actId="478"/>
          <ac:grpSpMkLst>
            <pc:docMk/>
            <pc:sldMk cId="2300599847" sldId="269"/>
            <ac:grpSpMk id="156" creationId="{EC8D32F8-F4E5-BA33-446F-2B2D290518F0}"/>
          </ac:grpSpMkLst>
        </pc:grpChg>
        <pc:picChg chg="add mod modCrop">
          <ac:chgData name="ANTONINO INDELICATO" userId="78fdb576-f322-4c01-901e-05cf1ed96118" providerId="ADAL" clId="{623D8904-1951-48ED-BE99-D8A3B91BB9E9}" dt="2022-10-22T15:17:43.743" v="924" actId="164"/>
          <ac:picMkLst>
            <pc:docMk/>
            <pc:sldMk cId="2300599847" sldId="269"/>
            <ac:picMk id="14" creationId="{B3C77E9D-16CB-06E4-56D5-E821D4178A33}"/>
          </ac:picMkLst>
        </pc:picChg>
        <pc:picChg chg="add mod modCrop">
          <ac:chgData name="ANTONINO INDELICATO" userId="78fdb576-f322-4c01-901e-05cf1ed96118" providerId="ADAL" clId="{623D8904-1951-48ED-BE99-D8A3B91BB9E9}" dt="2022-10-22T15:18:12.104" v="925" actId="164"/>
          <ac:picMkLst>
            <pc:docMk/>
            <pc:sldMk cId="2300599847" sldId="269"/>
            <ac:picMk id="15" creationId="{5A74D725-4F58-9084-FFBE-D85DA8B01028}"/>
          </ac:picMkLst>
        </pc:picChg>
        <pc:picChg chg="add mod modCrop">
          <ac:chgData name="ANTONINO INDELICATO" userId="78fdb576-f322-4c01-901e-05cf1ed96118" providerId="ADAL" clId="{623D8904-1951-48ED-BE99-D8A3B91BB9E9}" dt="2022-10-22T15:18:25.492" v="927" actId="164"/>
          <ac:picMkLst>
            <pc:docMk/>
            <pc:sldMk cId="2300599847" sldId="269"/>
            <ac:picMk id="16" creationId="{821DD022-D45E-6D71-565A-5C6F9DCCE271}"/>
          </ac:picMkLst>
        </pc:picChg>
        <pc:picChg chg="add mod">
          <ac:chgData name="ANTONINO INDELICATO" userId="78fdb576-f322-4c01-901e-05cf1ed96118" providerId="ADAL" clId="{623D8904-1951-48ED-BE99-D8A3B91BB9E9}" dt="2022-10-22T15:18:30.381" v="928" actId="164"/>
          <ac:picMkLst>
            <pc:docMk/>
            <pc:sldMk cId="2300599847" sldId="269"/>
            <ac:picMk id="17" creationId="{E56A4325-3E5D-734F-5E39-052A7021B66D}"/>
          </ac:picMkLst>
        </pc:picChg>
        <pc:picChg chg="add mod modCrop">
          <ac:chgData name="ANTONINO INDELICATO" userId="78fdb576-f322-4c01-901e-05cf1ed96118" providerId="ADAL" clId="{623D8904-1951-48ED-BE99-D8A3B91BB9E9}" dt="2022-10-22T15:18:20.923" v="926" actId="164"/>
          <ac:picMkLst>
            <pc:docMk/>
            <pc:sldMk cId="2300599847" sldId="269"/>
            <ac:picMk id="18" creationId="{5B9EEDBB-595E-8E60-3EF2-18343905A793}"/>
          </ac:picMkLst>
        </pc:picChg>
        <pc:picChg chg="mod modCrop">
          <ac:chgData name="ANTONINO INDELICATO" userId="78fdb576-f322-4c01-901e-05cf1ed96118" providerId="ADAL" clId="{623D8904-1951-48ED-BE99-D8A3B91BB9E9}" dt="2022-10-22T17:09:20.380" v="1311" actId="1076"/>
          <ac:picMkLst>
            <pc:docMk/>
            <pc:sldMk cId="2300599847" sldId="269"/>
            <ac:picMk id="41" creationId="{96C75317-F949-3371-90F0-9DBC17A14927}"/>
          </ac:picMkLst>
        </pc:pic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5" creationId="{A86421FE-81B0-66E9-CC18-62D0C742CBCB}"/>
          </ac:cxnSpMkLst>
        </pc:cxnChg>
        <pc:cxnChg chg="add mod">
          <ac:chgData name="ANTONINO INDELICATO" userId="78fdb576-f322-4c01-901e-05cf1ed96118" providerId="ADAL" clId="{623D8904-1951-48ED-BE99-D8A3B91BB9E9}" dt="2022-10-22T15:04:15.892" v="811" actId="164"/>
          <ac:cxnSpMkLst>
            <pc:docMk/>
            <pc:sldMk cId="2300599847" sldId="269"/>
            <ac:cxnSpMk id="6" creationId="{6217D0EC-356B-7497-3818-6D7FEB81EFF1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6" creationId="{81438DC7-8D4C-4348-E6E5-2F827D9E8A86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7" creationId="{0567331D-4C8C-0233-8452-93353B55B5F9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8" creationId="{4365F341-F890-8A57-600F-7BFEFFD54D71}"/>
          </ac:cxnSpMkLst>
        </pc:cxnChg>
        <pc:cxnChg chg="add mod">
          <ac:chgData name="ANTONINO INDELICATO" userId="78fdb576-f322-4c01-901e-05cf1ed96118" providerId="ADAL" clId="{623D8904-1951-48ED-BE99-D8A3B91BB9E9}" dt="2022-10-22T15:04:21.097" v="812" actId="164"/>
          <ac:cxnSpMkLst>
            <pc:docMk/>
            <pc:sldMk cId="2300599847" sldId="269"/>
            <ac:cxnSpMk id="11" creationId="{FC9EB251-73D0-F8BC-E902-932D2CF0F4E9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2" creationId="{322F81A7-E056-B7BF-4B45-AD12AD9F71D3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3" creationId="{D7754D30-D19F-D010-FD8C-3320325F6B1F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4" creationId="{6DFA1EF3-B6D4-DF65-CFBE-C8940596B05D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5" creationId="{21C8B67A-0822-D6AD-DB38-087455D709A8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6" creationId="{C35C89EE-0CB1-6ACD-98DA-374DB9787E52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7" creationId="{05371990-A0DF-A9F3-8073-03858E0D5A0D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24" creationId="{03037496-2E0B-92FF-90A7-4ABF702F7B80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25" creationId="{957A2E4E-09BD-7D46-5C92-C474B9AEEC4A}"/>
          </ac:cxnSpMkLst>
        </pc:cxnChg>
        <pc:cxnChg chg="add mod">
          <ac:chgData name="ANTONINO INDELICATO" userId="78fdb576-f322-4c01-901e-05cf1ed96118" providerId="ADAL" clId="{623D8904-1951-48ED-BE99-D8A3B91BB9E9}" dt="2022-10-22T16:06:09.673" v="1019" actId="14100"/>
          <ac:cxnSpMkLst>
            <pc:docMk/>
            <pc:sldMk cId="2300599847" sldId="269"/>
            <ac:cxnSpMk id="28" creationId="{1AE565E3-BCD1-077B-53E8-1B6BEE9F0856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1" creationId="{39A21666-8E96-D82D-40A2-F8F3ADE50C49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2" creationId="{2B6592F6-2CE9-0AA7-9C43-0DC5A9A6CDA4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3" creationId="{9A84BC82-59AC-BD68-7FE4-822F34462847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4" creationId="{3999C34C-B80B-DF53-85F9-8A0655B32945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5" creationId="{79D4D786-CC74-7E87-4939-AB7E018FAA3F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6" creationId="{3359F9E1-E5EC-91FC-29F5-12F9F113EACB}"/>
          </ac:cxnSpMkLst>
        </pc:cxnChg>
        <pc:cxnChg chg="del mod">
          <ac:chgData name="ANTONINO INDELICATO" userId="78fdb576-f322-4c01-901e-05cf1ed96118" providerId="ADAL" clId="{623D8904-1951-48ED-BE99-D8A3B91BB9E9}" dt="2022-10-22T14:55:36.604" v="748" actId="478"/>
          <ac:cxnSpMkLst>
            <pc:docMk/>
            <pc:sldMk cId="2300599847" sldId="269"/>
            <ac:cxnSpMk id="51" creationId="{BC458780-2795-9351-E679-F9886E06CA77}"/>
          </ac:cxnSpMkLst>
        </pc:cxnChg>
        <pc:cxnChg chg="del mod">
          <ac:chgData name="ANTONINO INDELICATO" userId="78fdb576-f322-4c01-901e-05cf1ed96118" providerId="ADAL" clId="{623D8904-1951-48ED-BE99-D8A3B91BB9E9}" dt="2022-10-22T14:55:57.405" v="753" actId="478"/>
          <ac:cxnSpMkLst>
            <pc:docMk/>
            <pc:sldMk cId="2300599847" sldId="269"/>
            <ac:cxnSpMk id="52" creationId="{B283880B-730B-6AD5-75F5-EDB187A6C7BC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68" creationId="{1E37DF3F-7C97-3D7F-AB51-8AE8E292EDC5}"/>
          </ac:cxnSpMkLst>
        </pc:cxnChg>
        <pc:cxnChg chg="del mod">
          <ac:chgData name="ANTONINO INDELICATO" userId="78fdb576-f322-4c01-901e-05cf1ed96118" providerId="ADAL" clId="{623D8904-1951-48ED-BE99-D8A3B91BB9E9}" dt="2022-10-22T14:55:41.556" v="750" actId="478"/>
          <ac:cxnSpMkLst>
            <pc:docMk/>
            <pc:sldMk cId="2300599847" sldId="269"/>
            <ac:cxnSpMk id="69" creationId="{6309113A-1526-DF1A-C3B1-9CD6C67405A5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0" creationId="{243281AB-B542-2D4B-F545-1F2E3E3C55F4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1" creationId="{FCAA3C74-F9A6-6B26-DDA0-BAEE86C25C7D}"/>
          </ac:cxnSpMkLst>
        </pc:cxnChg>
        <pc:cxnChg chg="mod">
          <ac:chgData name="ANTONINO INDELICATO" userId="78fdb576-f322-4c01-901e-05cf1ed96118" providerId="ADAL" clId="{623D8904-1951-48ED-BE99-D8A3B91BB9E9}" dt="2022-10-22T14:55:28.681" v="746" actId="14100"/>
          <ac:cxnSpMkLst>
            <pc:docMk/>
            <pc:sldMk cId="2300599847" sldId="269"/>
            <ac:cxnSpMk id="72" creationId="{4B230213-2873-22B0-E46C-3FF397894079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3" creationId="{1A6B34DA-8988-BB13-B062-9DDCCEF09493}"/>
          </ac:cxnSpMkLst>
        </pc:cxnChg>
        <pc:cxnChg chg="del mod">
          <ac:chgData name="ANTONINO INDELICATO" userId="78fdb576-f322-4c01-901e-05cf1ed96118" providerId="ADAL" clId="{623D8904-1951-48ED-BE99-D8A3B91BB9E9}" dt="2022-10-22T14:57:28.256" v="770" actId="478"/>
          <ac:cxnSpMkLst>
            <pc:docMk/>
            <pc:sldMk cId="2300599847" sldId="269"/>
            <ac:cxnSpMk id="78" creationId="{64077618-A343-DC2C-98C7-A381CF8294D1}"/>
          </ac:cxnSpMkLst>
        </pc:cxnChg>
        <pc:cxnChg chg="del mod">
          <ac:chgData name="ANTONINO INDELICATO" userId="78fdb576-f322-4c01-901e-05cf1ed96118" providerId="ADAL" clId="{623D8904-1951-48ED-BE99-D8A3B91BB9E9}" dt="2022-10-22T14:56:41.675" v="754" actId="478"/>
          <ac:cxnSpMkLst>
            <pc:docMk/>
            <pc:sldMk cId="2300599847" sldId="269"/>
            <ac:cxnSpMk id="79" creationId="{78D12025-6158-9D59-76BA-EE8BC11C84E6}"/>
          </ac:cxnSpMkLst>
        </pc:cxnChg>
        <pc:cxnChg chg="del mod">
          <ac:chgData name="ANTONINO INDELICATO" userId="78fdb576-f322-4c01-901e-05cf1ed96118" providerId="ADAL" clId="{623D8904-1951-48ED-BE99-D8A3B91BB9E9}" dt="2022-10-22T14:56:50.395" v="757" actId="478"/>
          <ac:cxnSpMkLst>
            <pc:docMk/>
            <pc:sldMk cId="2300599847" sldId="269"/>
            <ac:cxnSpMk id="95" creationId="{55A3DD74-8042-29F7-AD10-32F2CEC0DEC1}"/>
          </ac:cxnSpMkLst>
        </pc:cxnChg>
        <pc:cxnChg chg="del mod">
          <ac:chgData name="ANTONINO INDELICATO" userId="78fdb576-f322-4c01-901e-05cf1ed96118" providerId="ADAL" clId="{623D8904-1951-48ED-BE99-D8A3B91BB9E9}" dt="2022-10-22T14:56:55.308" v="759" actId="478"/>
          <ac:cxnSpMkLst>
            <pc:docMk/>
            <pc:sldMk cId="2300599847" sldId="269"/>
            <ac:cxnSpMk id="96" creationId="{30669F43-B944-A207-2F31-97BE74B5F93D}"/>
          </ac:cxnSpMkLst>
        </pc:cxnChg>
        <pc:cxnChg chg="del mod">
          <ac:chgData name="ANTONINO INDELICATO" userId="78fdb576-f322-4c01-901e-05cf1ed96118" providerId="ADAL" clId="{623D8904-1951-48ED-BE99-D8A3B91BB9E9}" dt="2022-10-22T14:57:30.511" v="771" actId="478"/>
          <ac:cxnSpMkLst>
            <pc:docMk/>
            <pc:sldMk cId="2300599847" sldId="269"/>
            <ac:cxnSpMk id="97" creationId="{CF12ECC4-1E1F-F194-A567-AA49B9E00050}"/>
          </ac:cxnSpMkLst>
        </pc:cxnChg>
        <pc:cxnChg chg="mod">
          <ac:chgData name="ANTONINO INDELICATO" userId="78fdb576-f322-4c01-901e-05cf1ed96118" providerId="ADAL" clId="{623D8904-1951-48ED-BE99-D8A3B91BB9E9}" dt="2022-10-22T14:57:04.609" v="762" actId="14100"/>
          <ac:cxnSpMkLst>
            <pc:docMk/>
            <pc:sldMk cId="2300599847" sldId="269"/>
            <ac:cxnSpMk id="98" creationId="{54C5850A-59E3-F76E-90EA-43EA43F016FD}"/>
          </ac:cxnSpMkLst>
        </pc:cxnChg>
        <pc:cxnChg chg="mod">
          <ac:chgData name="ANTONINO INDELICATO" userId="78fdb576-f322-4c01-901e-05cf1ed96118" providerId="ADAL" clId="{623D8904-1951-48ED-BE99-D8A3B91BB9E9}" dt="2022-10-22T14:57:12.268" v="764" actId="14100"/>
          <ac:cxnSpMkLst>
            <pc:docMk/>
            <pc:sldMk cId="2300599847" sldId="269"/>
            <ac:cxnSpMk id="99" creationId="{C848DBF9-EFF4-49CD-2CD0-CDF55D2CCB13}"/>
          </ac:cxnSpMkLst>
        </pc:cxnChg>
        <pc:cxnChg chg="mod">
          <ac:chgData name="ANTONINO INDELICATO" userId="78fdb576-f322-4c01-901e-05cf1ed96118" providerId="ADAL" clId="{623D8904-1951-48ED-BE99-D8A3B91BB9E9}" dt="2022-10-22T14:57:19.517" v="766" actId="14100"/>
          <ac:cxnSpMkLst>
            <pc:docMk/>
            <pc:sldMk cId="2300599847" sldId="269"/>
            <ac:cxnSpMk id="100" creationId="{BE690909-C9F4-2AAF-AE59-FFB63A083FCD}"/>
          </ac:cxnSpMkLst>
        </pc:cxnChg>
        <pc:cxnChg chg="mod">
          <ac:chgData name="ANTONINO INDELICATO" userId="78fdb576-f322-4c01-901e-05cf1ed96118" providerId="ADAL" clId="{623D8904-1951-48ED-BE99-D8A3B91BB9E9}" dt="2022-10-22T14:51:59.569" v="671" actId="571"/>
          <ac:cxnSpMkLst>
            <pc:docMk/>
            <pc:sldMk cId="2300599847" sldId="269"/>
            <ac:cxnSpMk id="105" creationId="{6E5EA8F7-EF45-0454-78E3-62C5ECCDFF8E}"/>
          </ac:cxnSpMkLst>
        </pc:cxnChg>
        <pc:cxnChg chg="del mod">
          <ac:chgData name="ANTONINO INDELICATO" userId="78fdb576-f322-4c01-901e-05cf1ed96118" providerId="ADAL" clId="{623D8904-1951-48ED-BE99-D8A3B91BB9E9}" dt="2022-10-22T14:57:56.027" v="775" actId="478"/>
          <ac:cxnSpMkLst>
            <pc:docMk/>
            <pc:sldMk cId="2300599847" sldId="269"/>
            <ac:cxnSpMk id="106" creationId="{638324D4-9CE6-0DB5-89E3-C58F27A2883F}"/>
          </ac:cxnSpMkLst>
        </pc:cxnChg>
        <pc:cxnChg chg="mod">
          <ac:chgData name="ANTONINO INDELICATO" userId="78fdb576-f322-4c01-901e-05cf1ed96118" providerId="ADAL" clId="{623D8904-1951-48ED-BE99-D8A3B91BB9E9}" dt="2022-10-22T14:59:18.484" v="790" actId="14100"/>
          <ac:cxnSpMkLst>
            <pc:docMk/>
            <pc:sldMk cId="2300599847" sldId="269"/>
            <ac:cxnSpMk id="122" creationId="{5EE52C8D-09C7-CB25-6E33-D44C3E707D74}"/>
          </ac:cxnSpMkLst>
        </pc:cxnChg>
        <pc:cxnChg chg="mod">
          <ac:chgData name="ANTONINO INDELICATO" userId="78fdb576-f322-4c01-901e-05cf1ed96118" providerId="ADAL" clId="{623D8904-1951-48ED-BE99-D8A3B91BB9E9}" dt="2022-10-22T14:59:01.935" v="786" actId="14100"/>
          <ac:cxnSpMkLst>
            <pc:docMk/>
            <pc:sldMk cId="2300599847" sldId="269"/>
            <ac:cxnSpMk id="123" creationId="{2C56CF33-2E43-FA0D-23A4-BAA5606B1ECF}"/>
          </ac:cxnSpMkLst>
        </pc:cxnChg>
        <pc:cxnChg chg="mod">
          <ac:chgData name="ANTONINO INDELICATO" userId="78fdb576-f322-4c01-901e-05cf1ed96118" providerId="ADAL" clId="{623D8904-1951-48ED-BE99-D8A3B91BB9E9}" dt="2022-10-22T14:58:44.915" v="784" actId="14100"/>
          <ac:cxnSpMkLst>
            <pc:docMk/>
            <pc:sldMk cId="2300599847" sldId="269"/>
            <ac:cxnSpMk id="124" creationId="{D9623F44-9113-30E1-E5B4-B890F0DBC0C0}"/>
          </ac:cxnSpMkLst>
        </pc:cxnChg>
        <pc:cxnChg chg="del mod">
          <ac:chgData name="ANTONINO INDELICATO" userId="78fdb576-f322-4c01-901e-05cf1ed96118" providerId="ADAL" clId="{623D8904-1951-48ED-BE99-D8A3B91BB9E9}" dt="2022-10-22T14:58:11.052" v="778" actId="478"/>
          <ac:cxnSpMkLst>
            <pc:docMk/>
            <pc:sldMk cId="2300599847" sldId="269"/>
            <ac:cxnSpMk id="125" creationId="{B33D20EE-02EE-CD89-C540-336B9489E155}"/>
          </ac:cxnSpMkLst>
        </pc:cxnChg>
        <pc:cxnChg chg="mod">
          <ac:chgData name="ANTONINO INDELICATO" userId="78fdb576-f322-4c01-901e-05cf1ed96118" providerId="ADAL" clId="{623D8904-1951-48ED-BE99-D8A3B91BB9E9}" dt="2022-10-22T14:51:59.569" v="671" actId="571"/>
          <ac:cxnSpMkLst>
            <pc:docMk/>
            <pc:sldMk cId="2300599847" sldId="269"/>
            <ac:cxnSpMk id="126" creationId="{0E5B2221-5EB1-0C06-1575-AF3DFCCC54E9}"/>
          </ac:cxnSpMkLst>
        </pc:cxnChg>
        <pc:cxnChg chg="del mod">
          <ac:chgData name="ANTONINO INDELICATO" userId="78fdb576-f322-4c01-901e-05cf1ed96118" providerId="ADAL" clId="{623D8904-1951-48ED-BE99-D8A3B91BB9E9}" dt="2022-10-22T14:58:32.111" v="781" actId="478"/>
          <ac:cxnSpMkLst>
            <pc:docMk/>
            <pc:sldMk cId="2300599847" sldId="269"/>
            <ac:cxnSpMk id="127" creationId="{20CF62CC-F7FA-DF38-E0E8-85644AC69AAD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32" creationId="{4599804B-0C8A-C770-4743-8BDA6040C4B8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33" creationId="{EEF529AC-366D-BAF6-D768-1DFC26A5CCDA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49" creationId="{2A2CB8CC-7E27-FC22-35CA-510AFE22C838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0" creationId="{6A70D1B7-D832-6F40-B37B-36C68C6402CF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1" creationId="{8E26FDBF-A0CA-171B-59D2-CD3B15288185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2" creationId="{CF4D1E26-D2B4-BA11-BB5E-5B8665A35444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3" creationId="{870063E9-6FF6-5DCF-EAC8-BEDC407C6E7D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4" creationId="{FB6F37FA-D04F-2415-4576-52B636286B70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59" creationId="{2679C9DD-DC39-22EC-A567-2E7CD8F6D827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60" creationId="{44642FE3-FBC8-E463-D13D-E0686EC8690C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6" creationId="{0FB2B2CE-B8D3-3130-E65E-5C4AB9912376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7" creationId="{6C5265C2-0134-A67A-4144-E0D803FC14A4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8" creationId="{3082F20D-E8D1-5EC5-AC28-6D12A1437314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9" creationId="{2966C1AE-2545-C3E9-43F0-F1486F62A3BB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80" creationId="{AFD46BD9-901B-3F49-7F77-0EDB7509F328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81" creationId="{19C13804-283B-D17B-AFA3-8E9B743A9563}"/>
          </ac:cxnSpMkLst>
        </pc:cxnChg>
      </pc:sldChg>
      <pc:sldChg chg="addSp delSp modSp mod">
        <pc:chgData name="ANTONINO INDELICATO" userId="78fdb576-f322-4c01-901e-05cf1ed96118" providerId="ADAL" clId="{623D8904-1951-48ED-BE99-D8A3B91BB9E9}" dt="2022-10-22T17:13:10.219" v="1337" actId="12788"/>
        <pc:sldMkLst>
          <pc:docMk/>
          <pc:sldMk cId="2272389343" sldId="270"/>
        </pc:sldMkLst>
        <pc:spChg chg="del">
          <ac:chgData name="ANTONINO INDELICATO" userId="78fdb576-f322-4c01-901e-05cf1ed96118" providerId="ADAL" clId="{623D8904-1951-48ED-BE99-D8A3B91BB9E9}" dt="2022-10-22T17:12:38.627" v="1314" actId="478"/>
          <ac:spMkLst>
            <pc:docMk/>
            <pc:sldMk cId="2272389343" sldId="270"/>
            <ac:spMk id="2" creationId="{5FCC5005-9C75-D968-0B27-3A7CE4A9DA96}"/>
          </ac:spMkLst>
        </pc:spChg>
        <pc:spChg chg="add mod">
          <ac:chgData name="ANTONINO INDELICATO" userId="78fdb576-f322-4c01-901e-05cf1ed96118" providerId="ADAL" clId="{623D8904-1951-48ED-BE99-D8A3B91BB9E9}" dt="2022-10-22T17:13:10.219" v="1337" actId="12788"/>
          <ac:spMkLst>
            <pc:docMk/>
            <pc:sldMk cId="2272389343" sldId="270"/>
            <ac:spMk id="3" creationId="{83C49618-F7CE-CCCE-AC84-B89CDBF50C79}"/>
          </ac:spMkLst>
        </pc:spChg>
        <pc:spChg chg="mod">
          <ac:chgData name="ANTONINO INDELICATO" userId="78fdb576-f322-4c01-901e-05cf1ed96118" providerId="ADAL" clId="{623D8904-1951-48ED-BE99-D8A3B91BB9E9}" dt="2022-10-22T14:44:03.042" v="609" actId="164"/>
          <ac:spMkLst>
            <pc:docMk/>
            <pc:sldMk cId="2272389343" sldId="270"/>
            <ac:spMk id="4" creationId="{EAF792C1-2C5B-F77C-492B-70D42D353F7D}"/>
          </ac:spMkLst>
        </pc:spChg>
        <pc:spChg chg="mod">
          <ac:chgData name="ANTONINO INDELICATO" userId="78fdb576-f322-4c01-901e-05cf1ed96118" providerId="ADAL" clId="{623D8904-1951-48ED-BE99-D8A3B91BB9E9}" dt="2022-10-22T14:46:51.369" v="634" actId="1076"/>
          <ac:spMkLst>
            <pc:docMk/>
            <pc:sldMk cId="2272389343" sldId="270"/>
            <ac:spMk id="7" creationId="{ECA595A2-7868-7E95-C7D4-E590CBF21C0B}"/>
          </ac:spMkLst>
        </pc:spChg>
        <pc:spChg chg="mod">
          <ac:chgData name="ANTONINO INDELICATO" userId="78fdb576-f322-4c01-901e-05cf1ed96118" providerId="ADAL" clId="{623D8904-1951-48ED-BE99-D8A3B91BB9E9}" dt="2022-10-22T14:47:04.753" v="636" actId="1076"/>
          <ac:spMkLst>
            <pc:docMk/>
            <pc:sldMk cId="2272389343" sldId="270"/>
            <ac:spMk id="8" creationId="{04D03B9B-9896-0516-2C1B-35886C7DD554}"/>
          </ac:spMkLst>
        </pc:spChg>
        <pc:spChg chg="mod">
          <ac:chgData name="ANTONINO INDELICATO" userId="78fdb576-f322-4c01-901e-05cf1ed96118" providerId="ADAL" clId="{623D8904-1951-48ED-BE99-D8A3B91BB9E9}" dt="2022-10-22T14:48:50.939" v="649" actId="1076"/>
          <ac:spMkLst>
            <pc:docMk/>
            <pc:sldMk cId="2272389343" sldId="270"/>
            <ac:spMk id="9" creationId="{981DE942-C80D-30CF-8BC6-FD6D97B6A2F5}"/>
          </ac:spMkLst>
        </pc:spChg>
        <pc:spChg chg="mod">
          <ac:chgData name="ANTONINO INDELICATO" userId="78fdb576-f322-4c01-901e-05cf1ed96118" providerId="ADAL" clId="{623D8904-1951-48ED-BE99-D8A3B91BB9E9}" dt="2022-10-22T14:47:31.685" v="640" actId="1076"/>
          <ac:spMkLst>
            <pc:docMk/>
            <pc:sldMk cId="2272389343" sldId="270"/>
            <ac:spMk id="10" creationId="{250BA20F-6F57-C152-2780-72D3D8A12BD8}"/>
          </ac:spMkLst>
        </pc:spChg>
        <pc:spChg chg="mod">
          <ac:chgData name="ANTONINO INDELICATO" userId="78fdb576-f322-4c01-901e-05cf1ed96118" providerId="ADAL" clId="{623D8904-1951-48ED-BE99-D8A3B91BB9E9}" dt="2022-10-22T14:47:43.779" v="642" actId="1076"/>
          <ac:spMkLst>
            <pc:docMk/>
            <pc:sldMk cId="2272389343" sldId="270"/>
            <ac:spMk id="11" creationId="{73E1C824-A9C7-DC96-0E10-2B005447583A}"/>
          </ac:spMkLst>
        </pc:spChg>
        <pc:spChg chg="mod">
          <ac:chgData name="ANTONINO INDELICATO" userId="78fdb576-f322-4c01-901e-05cf1ed96118" providerId="ADAL" clId="{623D8904-1951-48ED-BE99-D8A3B91BB9E9}" dt="2022-10-22T14:50:12.661" v="659" actId="1076"/>
          <ac:spMkLst>
            <pc:docMk/>
            <pc:sldMk cId="2272389343" sldId="270"/>
            <ac:spMk id="12" creationId="{DF22012C-733D-AA83-8BAE-66E07608ECA1}"/>
          </ac:spMkLst>
        </pc:spChg>
        <pc:spChg chg="mod">
          <ac:chgData name="ANTONINO INDELICATO" userId="78fdb576-f322-4c01-901e-05cf1ed96118" providerId="ADAL" clId="{623D8904-1951-48ED-BE99-D8A3B91BB9E9}" dt="2022-10-22T14:48:32.255" v="648" actId="1076"/>
          <ac:spMkLst>
            <pc:docMk/>
            <pc:sldMk cId="2272389343" sldId="270"/>
            <ac:spMk id="13" creationId="{94AE9F1A-BFD8-0A8F-220C-F871073AC6DA}"/>
          </ac:spMkLst>
        </pc:spChg>
        <pc:spChg chg="mod">
          <ac:chgData name="ANTONINO INDELICATO" userId="78fdb576-f322-4c01-901e-05cf1ed96118" providerId="ADAL" clId="{623D8904-1951-48ED-BE99-D8A3B91BB9E9}" dt="2022-10-22T14:48:17.623" v="646" actId="1076"/>
          <ac:spMkLst>
            <pc:docMk/>
            <pc:sldMk cId="2272389343" sldId="270"/>
            <ac:spMk id="14" creationId="{6CDF96E0-17E9-61C8-973F-BEB3083CB801}"/>
          </ac:spMkLst>
        </pc:spChg>
        <pc:spChg chg="mod">
          <ac:chgData name="ANTONINO INDELICATO" userId="78fdb576-f322-4c01-901e-05cf1ed96118" providerId="ADAL" clId="{623D8904-1951-48ED-BE99-D8A3B91BB9E9}" dt="2022-10-22T14:44:41.508" v="612" actId="1076"/>
          <ac:spMkLst>
            <pc:docMk/>
            <pc:sldMk cId="2272389343" sldId="270"/>
            <ac:spMk id="15" creationId="{B1628D56-0611-03D7-FB9F-2E182AACDE7B}"/>
          </ac:spMkLst>
        </pc:spChg>
        <pc:spChg chg="mod">
          <ac:chgData name="ANTONINO INDELICATO" userId="78fdb576-f322-4c01-901e-05cf1ed96118" providerId="ADAL" clId="{623D8904-1951-48ED-BE99-D8A3B91BB9E9}" dt="2022-10-22T14:44:55.591" v="614" actId="14100"/>
          <ac:spMkLst>
            <pc:docMk/>
            <pc:sldMk cId="2272389343" sldId="270"/>
            <ac:spMk id="16" creationId="{F20DE16C-0FFC-907F-31B1-E3AC0A73B832}"/>
          </ac:spMkLst>
        </pc:spChg>
        <pc:spChg chg="mod">
          <ac:chgData name="ANTONINO INDELICATO" userId="78fdb576-f322-4c01-901e-05cf1ed96118" providerId="ADAL" clId="{623D8904-1951-48ED-BE99-D8A3B91BB9E9}" dt="2022-10-22T14:45:20.237" v="617" actId="1076"/>
          <ac:spMkLst>
            <pc:docMk/>
            <pc:sldMk cId="2272389343" sldId="270"/>
            <ac:spMk id="17" creationId="{DD00E632-97F3-436A-B989-CD40251C2472}"/>
          </ac:spMkLst>
        </pc:spChg>
        <pc:spChg chg="mod">
          <ac:chgData name="ANTONINO INDELICATO" userId="78fdb576-f322-4c01-901e-05cf1ed96118" providerId="ADAL" clId="{623D8904-1951-48ED-BE99-D8A3B91BB9E9}" dt="2022-10-22T14:51:26.119" v="667" actId="1076"/>
          <ac:spMkLst>
            <pc:docMk/>
            <pc:sldMk cId="2272389343" sldId="270"/>
            <ac:spMk id="18" creationId="{8251FBB0-4880-101B-CE1D-9B8E5A24E06D}"/>
          </ac:spMkLst>
        </pc:spChg>
        <pc:spChg chg="mod">
          <ac:chgData name="ANTONINO INDELICATO" userId="78fdb576-f322-4c01-901e-05cf1ed96118" providerId="ADAL" clId="{623D8904-1951-48ED-BE99-D8A3B91BB9E9}" dt="2022-10-22T14:51:21.939" v="666" actId="1076"/>
          <ac:spMkLst>
            <pc:docMk/>
            <pc:sldMk cId="2272389343" sldId="270"/>
            <ac:spMk id="19" creationId="{F1279EC0-40F6-0C1E-4D9C-D27B83EB2076}"/>
          </ac:spMkLst>
        </pc:spChg>
        <pc:spChg chg="mod">
          <ac:chgData name="ANTONINO INDELICATO" userId="78fdb576-f322-4c01-901e-05cf1ed96118" providerId="ADAL" clId="{623D8904-1951-48ED-BE99-D8A3B91BB9E9}" dt="2022-10-22T14:46:10.275" v="627" actId="1076"/>
          <ac:spMkLst>
            <pc:docMk/>
            <pc:sldMk cId="2272389343" sldId="270"/>
            <ac:spMk id="20" creationId="{A473BEB7-1471-638A-A5D0-88EB3A3BC139}"/>
          </ac:spMkLst>
        </pc:spChg>
        <pc:spChg chg="mod">
          <ac:chgData name="ANTONINO INDELICATO" userId="78fdb576-f322-4c01-901e-05cf1ed96118" providerId="ADAL" clId="{623D8904-1951-48ED-BE99-D8A3B91BB9E9}" dt="2022-10-22T14:46:23.057" v="630" actId="1076"/>
          <ac:spMkLst>
            <pc:docMk/>
            <pc:sldMk cId="2272389343" sldId="270"/>
            <ac:spMk id="21" creationId="{609AAA19-1135-82EC-2CFF-DE0E622B61F7}"/>
          </ac:spMkLst>
        </pc:spChg>
        <pc:spChg chg="mod">
          <ac:chgData name="ANTONINO INDELICATO" userId="78fdb576-f322-4c01-901e-05cf1ed96118" providerId="ADAL" clId="{623D8904-1951-48ED-BE99-D8A3B91BB9E9}" dt="2022-10-22T14:49:20.737" v="652" actId="1076"/>
          <ac:spMkLst>
            <pc:docMk/>
            <pc:sldMk cId="2272389343" sldId="270"/>
            <ac:spMk id="28" creationId="{C6CB835C-6204-9356-35FE-48BA86D69E38}"/>
          </ac:spMkLst>
        </pc:spChg>
        <pc:spChg chg="add mod ord">
          <ac:chgData name="ANTONINO INDELICATO" userId="78fdb576-f322-4c01-901e-05cf1ed96118" providerId="ADAL" clId="{623D8904-1951-48ED-BE99-D8A3B91BB9E9}" dt="2022-10-22T14:44:03.042" v="609" actId="164"/>
          <ac:spMkLst>
            <pc:docMk/>
            <pc:sldMk cId="2272389343" sldId="270"/>
            <ac:spMk id="29" creationId="{16E8544B-03A3-F61C-7931-95BB8A89E89A}"/>
          </ac:spMkLst>
        </pc:spChg>
        <pc:spChg chg="add del mod">
          <ac:chgData name="ANTONINO INDELICATO" userId="78fdb576-f322-4c01-901e-05cf1ed96118" providerId="ADAL" clId="{623D8904-1951-48ED-BE99-D8A3B91BB9E9}" dt="2022-10-22T17:10:58.348" v="1313" actId="478"/>
          <ac:spMkLst>
            <pc:docMk/>
            <pc:sldMk cId="2272389343" sldId="270"/>
            <ac:spMk id="39" creationId="{6129A110-91CC-939B-E7BD-238DCA932906}"/>
          </ac:spMkLst>
        </pc:spChg>
        <pc:grpChg chg="add mod">
          <ac:chgData name="ANTONINO INDELICATO" userId="78fdb576-f322-4c01-901e-05cf1ed96118" providerId="ADAL" clId="{623D8904-1951-48ED-BE99-D8A3B91BB9E9}" dt="2022-10-22T17:10:55.035" v="1312" actId="14100"/>
          <ac:grpSpMkLst>
            <pc:docMk/>
            <pc:sldMk cId="2272389343" sldId="270"/>
            <ac:grpSpMk id="30" creationId="{84BAA12F-599B-1D72-BB8E-63BA2B8EE190}"/>
          </ac:grpSpMkLst>
        </pc:grpChg>
        <pc:cxnChg chg="mod">
          <ac:chgData name="ANTONINO INDELICATO" userId="78fdb576-f322-4c01-901e-05cf1ed96118" providerId="ADAL" clId="{623D8904-1951-48ED-BE99-D8A3B91BB9E9}" dt="2022-10-22T14:51:07.112" v="664" actId="14100"/>
          <ac:cxnSpMkLst>
            <pc:docMk/>
            <pc:sldMk cId="2272389343" sldId="270"/>
            <ac:cxnSpMk id="5" creationId="{6FF0F9CE-5973-BF04-2D6B-11CC8E1E8491}"/>
          </ac:cxnSpMkLst>
        </pc:cxnChg>
        <pc:cxnChg chg="mod">
          <ac:chgData name="ANTONINO INDELICATO" userId="78fdb576-f322-4c01-901e-05cf1ed96118" providerId="ADAL" clId="{623D8904-1951-48ED-BE99-D8A3B91BB9E9}" dt="2022-10-22T14:49:15.089" v="651" actId="14100"/>
          <ac:cxnSpMkLst>
            <pc:docMk/>
            <pc:sldMk cId="2272389343" sldId="270"/>
            <ac:cxnSpMk id="6" creationId="{312446F2-928D-5BB6-FD03-BF690594CBEB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2" creationId="{C335AB52-5EAF-2E48-AF97-7A1861843F75}"/>
          </ac:cxnSpMkLst>
        </pc:cxnChg>
        <pc:cxnChg chg="mod">
          <ac:chgData name="ANTONINO INDELICATO" userId="78fdb576-f322-4c01-901e-05cf1ed96118" providerId="ADAL" clId="{623D8904-1951-48ED-BE99-D8A3B91BB9E9}" dt="2022-10-22T14:50:04.848" v="658" actId="14100"/>
          <ac:cxnSpMkLst>
            <pc:docMk/>
            <pc:sldMk cId="2272389343" sldId="270"/>
            <ac:cxnSpMk id="23" creationId="{3963B32A-6201-5DFF-3ABB-FDF2E5A8C102}"/>
          </ac:cxnSpMkLst>
        </pc:cxnChg>
        <pc:cxnChg chg="mod">
          <ac:chgData name="ANTONINO INDELICATO" userId="78fdb576-f322-4c01-901e-05cf1ed96118" providerId="ADAL" clId="{623D8904-1951-48ED-BE99-D8A3B91BB9E9}" dt="2022-10-22T14:51:16.701" v="665" actId="14100"/>
          <ac:cxnSpMkLst>
            <pc:docMk/>
            <pc:sldMk cId="2272389343" sldId="270"/>
            <ac:cxnSpMk id="24" creationId="{1DBA09CB-8666-4EFD-2706-21B843D505D7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5" creationId="{A0718872-4F29-9762-E9AF-B74B773C8F52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6" creationId="{1F9F9CDF-3CE1-06CE-15F4-1AB85D9894F8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7" creationId="{F2AAF859-A2DC-EDA5-E73D-B172E4EB2381}"/>
          </ac:cxnSpMkLst>
        </pc:cxnChg>
      </pc:sldChg>
      <pc:sldChg chg="addSp delSp modSp mod">
        <pc:chgData name="ANTONINO INDELICATO" userId="78fdb576-f322-4c01-901e-05cf1ed96118" providerId="ADAL" clId="{623D8904-1951-48ED-BE99-D8A3B91BB9E9}" dt="2022-10-22T16:57:36.473" v="1249" actId="207"/>
        <pc:sldMkLst>
          <pc:docMk/>
          <pc:sldMk cId="1215548037" sldId="271"/>
        </pc:sldMkLst>
        <pc:spChg chg="del">
          <ac:chgData name="ANTONINO INDELICATO" userId="78fdb576-f322-4c01-901e-05cf1ed96118" providerId="ADAL" clId="{623D8904-1951-48ED-BE99-D8A3B91BB9E9}" dt="2022-10-22T15:30:53.539" v="956" actId="478"/>
          <ac:spMkLst>
            <pc:docMk/>
            <pc:sldMk cId="1215548037" sldId="271"/>
            <ac:spMk id="2" creationId="{6C636F38-9F0B-3F07-2100-E92A8090AA97}"/>
          </ac:spMkLst>
        </pc:spChg>
        <pc:spChg chg="mod">
          <ac:chgData name="ANTONINO INDELICATO" userId="78fdb576-f322-4c01-901e-05cf1ed96118" providerId="ADAL" clId="{623D8904-1951-48ED-BE99-D8A3B91BB9E9}" dt="2022-10-22T16:30:52.537" v="1080" actId="555"/>
          <ac:spMkLst>
            <pc:docMk/>
            <pc:sldMk cId="1215548037" sldId="271"/>
            <ac:spMk id="5" creationId="{99D824A2-22CE-AA60-1C57-DD45CE1153BB}"/>
          </ac:spMkLst>
        </pc:spChg>
        <pc:spChg chg="mod">
          <ac:chgData name="ANTONINO INDELICATO" userId="78fdb576-f322-4c01-901e-05cf1ed96118" providerId="ADAL" clId="{623D8904-1951-48ED-BE99-D8A3B91BB9E9}" dt="2022-10-22T16:30:52.537" v="1080" actId="555"/>
          <ac:spMkLst>
            <pc:docMk/>
            <pc:sldMk cId="1215548037" sldId="271"/>
            <ac:spMk id="6" creationId="{1B7EB21E-00DA-A3EF-C8F4-626BF15DD75D}"/>
          </ac:spMkLst>
        </pc:spChg>
        <pc:spChg chg="mod">
          <ac:chgData name="ANTONINO INDELICATO" userId="78fdb576-f322-4c01-901e-05cf1ed96118" providerId="ADAL" clId="{623D8904-1951-48ED-BE99-D8A3B91BB9E9}" dt="2022-10-22T16:31:43.930" v="1084" actId="1076"/>
          <ac:spMkLst>
            <pc:docMk/>
            <pc:sldMk cId="1215548037" sldId="271"/>
            <ac:spMk id="8" creationId="{63C6715D-5CA3-F362-F9CC-AEF97A680834}"/>
          </ac:spMkLst>
        </pc:spChg>
        <pc:spChg chg="mod">
          <ac:chgData name="ANTONINO INDELICATO" userId="78fdb576-f322-4c01-901e-05cf1ed96118" providerId="ADAL" clId="{623D8904-1951-48ED-BE99-D8A3B91BB9E9}" dt="2022-10-22T16:32:09.718" v="1087" actId="408"/>
          <ac:spMkLst>
            <pc:docMk/>
            <pc:sldMk cId="1215548037" sldId="271"/>
            <ac:spMk id="11" creationId="{D4E6C982-7BC2-4950-3F03-E3EEED735E66}"/>
          </ac:spMkLst>
        </pc:spChg>
        <pc:spChg chg="mod">
          <ac:chgData name="ANTONINO INDELICATO" userId="78fdb576-f322-4c01-901e-05cf1ed96118" providerId="ADAL" clId="{623D8904-1951-48ED-BE99-D8A3B91BB9E9}" dt="2022-10-22T16:31:46.690" v="1085" actId="1076"/>
          <ac:spMkLst>
            <pc:docMk/>
            <pc:sldMk cId="1215548037" sldId="271"/>
            <ac:spMk id="14" creationId="{95330F63-EE25-0F01-0038-415107E20F61}"/>
          </ac:spMkLst>
        </pc:spChg>
        <pc:spChg chg="add mod">
          <ac:chgData name="ANTONINO INDELICATO" userId="78fdb576-f322-4c01-901e-05cf1ed96118" providerId="ADAL" clId="{623D8904-1951-48ED-BE99-D8A3B91BB9E9}" dt="2022-10-22T15:31:10.896" v="958" actId="12788"/>
          <ac:spMkLst>
            <pc:docMk/>
            <pc:sldMk cId="1215548037" sldId="271"/>
            <ac:spMk id="15" creationId="{099F9CE0-5CE4-2331-41C5-942F5BA9AE1A}"/>
          </ac:spMkLst>
        </pc:spChg>
        <pc:spChg chg="mod">
          <ac:chgData name="ANTONINO INDELICATO" userId="78fdb576-f322-4c01-901e-05cf1ed96118" providerId="ADAL" clId="{623D8904-1951-48ED-BE99-D8A3B91BB9E9}" dt="2022-10-22T16:32:01.974" v="1086" actId="408"/>
          <ac:spMkLst>
            <pc:docMk/>
            <pc:sldMk cId="1215548037" sldId="271"/>
            <ac:spMk id="16" creationId="{FD9A4133-19B5-7F8C-B198-B08D226745B6}"/>
          </ac:spMkLst>
        </pc:spChg>
        <pc:spChg chg="add del mod">
          <ac:chgData name="ANTONINO INDELICATO" userId="78fdb576-f322-4c01-901e-05cf1ed96118" providerId="ADAL" clId="{623D8904-1951-48ED-BE99-D8A3B91BB9E9}" dt="2022-10-22T15:30:56.696" v="957" actId="478"/>
          <ac:spMkLst>
            <pc:docMk/>
            <pc:sldMk cId="1215548037" sldId="271"/>
            <ac:spMk id="20" creationId="{6842AB8E-C00E-9E92-796E-138F75533E2A}"/>
          </ac:spMkLst>
        </pc:spChg>
        <pc:graphicFrameChg chg="mod modGraphic">
          <ac:chgData name="ANTONINO INDELICATO" userId="78fdb576-f322-4c01-901e-05cf1ed96118" providerId="ADAL" clId="{623D8904-1951-48ED-BE99-D8A3B91BB9E9}" dt="2022-10-22T16:57:31.469" v="1248" actId="20577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57:36.473" v="1249" actId="207"/>
          <ac:graphicFrameMkLst>
            <pc:docMk/>
            <pc:sldMk cId="1215548037" sldId="271"/>
            <ac:graphicFrameMk id="10" creationId="{C646082F-504A-7F44-B607-03ED492E3570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33:32.804" v="1103" actId="255"/>
          <ac:graphicFrameMkLst>
            <pc:docMk/>
            <pc:sldMk cId="1215548037" sldId="271"/>
            <ac:graphicFrameMk id="13" creationId="{FB94124B-4F39-95E2-5022-4BE3C92214D1}"/>
          </ac:graphicFrameMkLst>
        </pc:graphicFrameChg>
        <pc:graphicFrameChg chg="del mod modGraphic">
          <ac:chgData name="ANTONINO INDELICATO" userId="78fdb576-f322-4c01-901e-05cf1ed96118" providerId="ADAL" clId="{623D8904-1951-48ED-BE99-D8A3B91BB9E9}" dt="2022-10-22T16:46:21.706" v="1141" actId="478"/>
          <ac:graphicFrameMkLst>
            <pc:docMk/>
            <pc:sldMk cId="1215548037" sldId="271"/>
            <ac:graphicFrameMk id="19" creationId="{B1E85576-0648-F270-E727-F9BFBF80DE4D}"/>
          </ac:graphicFrameMkLst>
        </pc:graphicFrameChg>
        <pc:graphicFrameChg chg="add mod">
          <ac:chgData name="ANTONINO INDELICATO" userId="78fdb576-f322-4c01-901e-05cf1ed96118" providerId="ADAL" clId="{623D8904-1951-48ED-BE99-D8A3B91BB9E9}" dt="2022-10-22T16:46:31.367" v="1143" actId="1076"/>
          <ac:graphicFrameMkLst>
            <pc:docMk/>
            <pc:sldMk cId="1215548037" sldId="271"/>
            <ac:graphicFrameMk id="21" creationId="{05A7DDD2-5F30-AC76-9EA7-8B63F3B0A53B}"/>
          </ac:graphicFrameMkLst>
        </pc:graphicFrameChg>
      </pc:sldChg>
      <pc:sldChg chg="addSp delSp modSp mod">
        <pc:chgData name="ANTONINO INDELICATO" userId="78fdb576-f322-4c01-901e-05cf1ed96118" providerId="ADAL" clId="{623D8904-1951-48ED-BE99-D8A3B91BB9E9}" dt="2022-10-22T16:29:44.430" v="1074" actId="207"/>
        <pc:sldMkLst>
          <pc:docMk/>
          <pc:sldMk cId="1730331077" sldId="274"/>
        </pc:sldMkLst>
        <pc:spChg chg="del">
          <ac:chgData name="ANTONINO INDELICATO" userId="78fdb576-f322-4c01-901e-05cf1ed96118" providerId="ADAL" clId="{623D8904-1951-48ED-BE99-D8A3B91BB9E9}" dt="2022-10-22T15:31:40.191" v="960" actId="478"/>
          <ac:spMkLst>
            <pc:docMk/>
            <pc:sldMk cId="1730331077" sldId="274"/>
            <ac:spMk id="2" creationId="{6C636F38-9F0B-3F07-2100-E92A8090AA97}"/>
          </ac:spMkLst>
        </pc:spChg>
        <pc:spChg chg="mod">
          <ac:chgData name="ANTONINO INDELICATO" userId="78fdb576-f322-4c01-901e-05cf1ed96118" providerId="ADAL" clId="{623D8904-1951-48ED-BE99-D8A3B91BB9E9}" dt="2022-10-22T15:45:52.587" v="1007" actId="1076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ANTONINO INDELICATO" userId="78fdb576-f322-4c01-901e-05cf1ed96118" providerId="ADAL" clId="{623D8904-1951-48ED-BE99-D8A3B91BB9E9}" dt="2022-10-22T15:45:41.398" v="1006" actId="1076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5" creationId="{99D824A2-22CE-AA60-1C57-DD45CE1153BB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6" creationId="{1B7EB21E-00DA-A3EF-C8F4-626BF15DD75D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8" creationId="{63C6715D-5CA3-F362-F9CC-AEF97A680834}"/>
          </ac:spMkLst>
        </pc:spChg>
        <pc:spChg chg="add del mod">
          <ac:chgData name="ANTONINO INDELICATO" userId="78fdb576-f322-4c01-901e-05cf1ed96118" providerId="ADAL" clId="{623D8904-1951-48ED-BE99-D8A3B91BB9E9}" dt="2022-10-22T15:31:46.654" v="961" actId="478"/>
          <ac:spMkLst>
            <pc:docMk/>
            <pc:sldMk cId="1730331077" sldId="274"/>
            <ac:spMk id="11" creationId="{DBF48A08-5D04-6D2E-D869-D74D9AEA3F51}"/>
          </ac:spMkLst>
        </pc:spChg>
        <pc:spChg chg="add mod">
          <ac:chgData name="ANTONINO INDELICATO" userId="78fdb576-f322-4c01-901e-05cf1ed96118" providerId="ADAL" clId="{623D8904-1951-48ED-BE99-D8A3B91BB9E9}" dt="2022-10-22T15:32:00.013" v="963" actId="12788"/>
          <ac:spMkLst>
            <pc:docMk/>
            <pc:sldMk cId="1730331077" sldId="274"/>
            <ac:spMk id="12" creationId="{96A8F1E3-3E39-3C3C-0B55-8BE368CA5373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14" creationId="{95330F63-EE25-0F01-0038-415107E20F61}"/>
          </ac:spMkLst>
        </pc:spChg>
        <pc:spChg chg="del">
          <ac:chgData name="ANTONINO INDELICATO" userId="78fdb576-f322-4c01-901e-05cf1ed96118" providerId="ADAL" clId="{623D8904-1951-48ED-BE99-D8A3B91BB9E9}" dt="2022-10-22T15:31:36.845" v="959" actId="478"/>
          <ac:spMkLst>
            <pc:docMk/>
            <pc:sldMk cId="1730331077" sldId="274"/>
            <ac:spMk id="15" creationId="{099F9CE0-5CE4-2331-41C5-942F5BA9AE1A}"/>
          </ac:spMkLst>
        </pc:spChg>
        <pc:spChg chg="mod">
          <ac:chgData name="ANTONINO INDELICATO" userId="78fdb576-f322-4c01-901e-05cf1ed96118" providerId="ADAL" clId="{623D8904-1951-48ED-BE99-D8A3B91BB9E9}" dt="2022-10-22T15:46:31.460" v="1012" actId="1076"/>
          <ac:spMkLst>
            <pc:docMk/>
            <pc:sldMk cId="1730331077" sldId="274"/>
            <ac:spMk id="17" creationId="{192F499F-BA31-D1DB-79B0-22E3CA059E3D}"/>
          </ac:spMkLst>
        </pc:spChg>
        <pc:spChg chg="mod">
          <ac:chgData name="ANTONINO INDELICATO" userId="78fdb576-f322-4c01-901e-05cf1ed96118" providerId="ADAL" clId="{623D8904-1951-48ED-BE99-D8A3B91BB9E9}" dt="2022-10-22T15:47:05.416" v="1015" actId="555"/>
          <ac:spMkLst>
            <pc:docMk/>
            <pc:sldMk cId="1730331077" sldId="274"/>
            <ac:spMk id="20" creationId="{66F6D337-C178-F549-3F14-0251911A8EEB}"/>
          </ac:spMkLst>
        </pc:spChg>
        <pc:spChg chg="mod">
          <ac:chgData name="ANTONINO INDELICATO" userId="78fdb576-f322-4c01-901e-05cf1ed96118" providerId="ADAL" clId="{623D8904-1951-48ED-BE99-D8A3B91BB9E9}" dt="2022-10-22T15:47:05.416" v="1015" actId="555"/>
          <ac:spMkLst>
            <pc:docMk/>
            <pc:sldMk cId="1730331077" sldId="274"/>
            <ac:spMk id="21" creationId="{EDF95B54-132F-4592-D3B2-A90EE260BB0E}"/>
          </ac:spMkLst>
        </pc:spChg>
        <pc:spChg chg="mod">
          <ac:chgData name="ANTONINO INDELICATO" userId="78fdb576-f322-4c01-901e-05cf1ed96118" providerId="ADAL" clId="{623D8904-1951-48ED-BE99-D8A3B91BB9E9}" dt="2022-10-22T15:44:36.144" v="999" actId="408"/>
          <ac:spMkLst>
            <pc:docMk/>
            <pc:sldMk cId="1730331077" sldId="274"/>
            <ac:spMk id="22" creationId="{7269DDB0-72F5-2576-D26B-F014F5D873AE}"/>
          </ac:spMkLst>
        </pc:spChg>
        <pc:spChg chg="mod">
          <ac:chgData name="ANTONINO INDELICATO" userId="78fdb576-f322-4c01-901e-05cf1ed96118" providerId="ADAL" clId="{623D8904-1951-48ED-BE99-D8A3B91BB9E9}" dt="2022-10-22T15:46:10.795" v="1009" actId="1076"/>
          <ac:spMkLst>
            <pc:docMk/>
            <pc:sldMk cId="1730331077" sldId="274"/>
            <ac:spMk id="24" creationId="{C7EA3F43-0ED7-9A3D-AB56-138F58D5980F}"/>
          </ac:spMkLst>
        </pc:spChg>
        <pc:graphicFrameChg chg="mod modGraphic">
          <ac:chgData name="ANTONINO INDELICATO" userId="78fdb576-f322-4c01-901e-05cf1ed96118" providerId="ADAL" clId="{623D8904-1951-48ED-BE99-D8A3B91BB9E9}" dt="2022-10-22T15:45:02.941" v="1002" actId="555"/>
          <ac:graphicFrameMkLst>
            <pc:docMk/>
            <pc:sldMk cId="1730331077" sldId="274"/>
            <ac:graphicFrameMk id="7" creationId="{45806C6A-A363-DB17-452E-761ACC6F40CB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8:54.200" v="1057" actId="207"/>
          <ac:graphicFrameMkLst>
            <pc:docMk/>
            <pc:sldMk cId="1730331077" sldId="274"/>
            <ac:graphicFrameMk id="9" creationId="{3A65DC14-072B-C251-8B9A-50E88752EC7C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08:31.427" v="1035" actId="207"/>
          <ac:graphicFrameMkLst>
            <pc:docMk/>
            <pc:sldMk cId="1730331077" sldId="274"/>
            <ac:graphicFrameMk id="10" creationId="{C646082F-504A-7F44-B607-03ED492E3570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13:47.724" v="1045" actId="207"/>
          <ac:graphicFrameMkLst>
            <pc:docMk/>
            <pc:sldMk cId="1730331077" sldId="274"/>
            <ac:graphicFrameMk id="13" creationId="{FB94124B-4F39-95E2-5022-4BE3C92214D1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9:44.430" v="1074" actId="207"/>
          <ac:graphicFrameMkLst>
            <pc:docMk/>
            <pc:sldMk cId="1730331077" sldId="274"/>
            <ac:graphicFrameMk id="16" creationId="{9BDF2A28-1ACD-B4D9-E716-F5A6D044F5AA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3:00.439" v="1056" actId="207"/>
          <ac:graphicFrameMkLst>
            <pc:docMk/>
            <pc:sldMk cId="1730331077" sldId="274"/>
            <ac:graphicFrameMk id="19" creationId="{B1E85576-0648-F270-E727-F9BFBF80DE4D}"/>
          </ac:graphicFrameMkLst>
        </pc:graphicFrameChg>
      </pc:sldChg>
      <pc:sldChg chg="addSp delSp modSp mod">
        <pc:chgData name="ANTONINO INDELICATO" userId="78fdb576-f322-4c01-901e-05cf1ed96118" providerId="ADAL" clId="{623D8904-1951-48ED-BE99-D8A3B91BB9E9}" dt="2022-10-22T16:56:52.152" v="1245" actId="113"/>
        <pc:sldMkLst>
          <pc:docMk/>
          <pc:sldMk cId="602782628" sldId="275"/>
        </pc:sldMkLst>
        <pc:spChg chg="add mod">
          <ac:chgData name="ANTONINO INDELICATO" userId="78fdb576-f322-4c01-901e-05cf1ed96118" providerId="ADAL" clId="{623D8904-1951-48ED-BE99-D8A3B91BB9E9}" dt="2022-10-22T16:53:50.346" v="1170" actId="1076"/>
          <ac:spMkLst>
            <pc:docMk/>
            <pc:sldMk cId="602782628" sldId="275"/>
            <ac:spMk id="2" creationId="{9F854B06-E5FB-F9DB-2D80-D502C39F937C}"/>
          </ac:spMkLst>
        </pc:spChg>
        <pc:spChg chg="mod">
          <ac:chgData name="ANTONINO INDELICATO" userId="78fdb576-f322-4c01-901e-05cf1ed96118" providerId="ADAL" clId="{623D8904-1951-48ED-BE99-D8A3B91BB9E9}" dt="2022-10-22T16:56:52.152" v="1245" actId="113"/>
          <ac:spMkLst>
            <pc:docMk/>
            <pc:sldMk cId="602782628" sldId="275"/>
            <ac:spMk id="6" creationId="{A9730726-9803-E876-9F25-6C82C40080C4}"/>
          </ac:spMkLst>
        </pc:spChg>
        <pc:spChg chg="del">
          <ac:chgData name="ANTONINO INDELICATO" userId="78fdb576-f322-4c01-901e-05cf1ed96118" providerId="ADAL" clId="{623D8904-1951-48ED-BE99-D8A3B91BB9E9}" dt="2022-10-22T16:53:47.419" v="1169" actId="478"/>
          <ac:spMkLst>
            <pc:docMk/>
            <pc:sldMk cId="602782628" sldId="275"/>
            <ac:spMk id="8" creationId="{95EB69F0-BDBC-6071-5D47-CB81712F3DF9}"/>
          </ac:spMkLst>
        </pc:spChg>
        <pc:spChg chg="mod">
          <ac:chgData name="ANTONINO INDELICATO" userId="78fdb576-f322-4c01-901e-05cf1ed96118" providerId="ADAL" clId="{623D8904-1951-48ED-BE99-D8A3B91BB9E9}" dt="2022-10-22T16:56:23.605" v="1224" actId="20577"/>
          <ac:spMkLst>
            <pc:docMk/>
            <pc:sldMk cId="602782628" sldId="275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6:55:40.817" v="1211" actId="113"/>
          <ac:spMkLst>
            <pc:docMk/>
            <pc:sldMk cId="602782628" sldId="275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6:55:06.661" v="1191" actId="20577"/>
          <ac:spMkLst>
            <pc:docMk/>
            <pc:sldMk cId="602782628" sldId="275"/>
            <ac:spMk id="23" creationId="{86CDCAFF-6AE7-8D5C-8B62-40C1D47FE83D}"/>
          </ac:spMkLst>
        </pc:spChg>
      </pc:sldChg>
      <pc:sldChg chg="addSp delSp modSp mod">
        <pc:chgData name="ANTONINO INDELICATO" userId="78fdb576-f322-4c01-901e-05cf1ed96118" providerId="ADAL" clId="{623D8904-1951-48ED-BE99-D8A3B91BB9E9}" dt="2022-10-22T17:06:33.306" v="1305" actId="1076"/>
        <pc:sldMkLst>
          <pc:docMk/>
          <pc:sldMk cId="4254345198" sldId="276"/>
        </pc:sldMkLst>
        <pc:spChg chg="del topLvl">
          <ac:chgData name="ANTONINO INDELICATO" userId="78fdb576-f322-4c01-901e-05cf1ed96118" providerId="ADAL" clId="{623D8904-1951-48ED-BE99-D8A3B91BB9E9}" dt="2022-10-22T17:01:58.370" v="1267" actId="478"/>
          <ac:spMkLst>
            <pc:docMk/>
            <pc:sldMk cId="4254345198" sldId="276"/>
            <ac:spMk id="24" creationId="{360ADA0F-48C0-6743-CE98-C87F39C8774F}"/>
          </ac:spMkLst>
        </pc:spChg>
        <pc:spChg chg="del">
          <ac:chgData name="ANTONINO INDELICATO" userId="78fdb576-f322-4c01-901e-05cf1ed96118" providerId="ADAL" clId="{623D8904-1951-48ED-BE99-D8A3B91BB9E9}" dt="2022-10-22T17:02:08.619" v="1272" actId="478"/>
          <ac:spMkLst>
            <pc:docMk/>
            <pc:sldMk cId="4254345198" sldId="276"/>
            <ac:spMk id="29" creationId="{DCE9A562-388A-683D-F5B2-D42740C5E397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4" creationId="{2F5625D5-35FA-497C-6241-EECBA9097191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5" creationId="{72063DE6-5C71-605A-6386-E1CB9DE6A9BC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6" creationId="{9F37CE34-FBA5-146F-7787-85ED166541E2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7" creationId="{A45FFAF7-73FC-E935-3BA7-3BA684C9E555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8" creationId="{6B9F8E19-CDA1-3E62-7344-12D54B37A55B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9" creationId="{13F3405F-916E-06F0-705A-BC5744B25A4A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0" creationId="{D5C49C27-9308-B6AD-C3BA-92645BAEC593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1" creationId="{82C3F42A-0F64-B6B1-8F0E-DB70BAF0F27D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2" creationId="{F831633D-B10F-6253-ECAB-655486934749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3" creationId="{C43AD802-6A57-5577-3092-A6AE2F600318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4" creationId="{C46D0761-21D7-BC61-537B-5E7B5F6A2D96}"/>
          </ac:spMkLst>
        </pc:spChg>
        <pc:spChg chg="mod">
          <ac:chgData name="ANTONINO INDELICATO" userId="78fdb576-f322-4c01-901e-05cf1ed96118" providerId="ADAL" clId="{623D8904-1951-48ED-BE99-D8A3B91BB9E9}" dt="2022-10-22T17:02:39.383" v="1279" actId="20577"/>
          <ac:spMkLst>
            <pc:docMk/>
            <pc:sldMk cId="4254345198" sldId="276"/>
            <ac:spMk id="58" creationId="{E5B499C7-199E-3206-352C-4736329D9674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0" creationId="{07A6F5AC-A773-A9F0-D8D2-000D552E5FB2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2" creationId="{BD5182FF-5E08-BFFB-6E8B-6126383400B3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4" creationId="{6CEBF0FE-7DC6-7E0B-9C8D-FB0CA41F506E}"/>
          </ac:spMkLst>
        </pc:spChg>
        <pc:spChg chg="del mod">
          <ac:chgData name="ANTONINO INDELICATO" userId="78fdb576-f322-4c01-901e-05cf1ed96118" providerId="ADAL" clId="{623D8904-1951-48ED-BE99-D8A3B91BB9E9}" dt="2022-10-22T17:03:01.145" v="1282" actId="478"/>
          <ac:spMkLst>
            <pc:docMk/>
            <pc:sldMk cId="4254345198" sldId="276"/>
            <ac:spMk id="66" creationId="{BE8AEA3F-2F7E-D87D-72BE-1F8651A3B271}"/>
          </ac:spMkLst>
        </pc:spChg>
        <pc:spChg chg="mod">
          <ac:chgData name="ANTONINO INDELICATO" userId="78fdb576-f322-4c01-901e-05cf1ed96118" providerId="ADAL" clId="{623D8904-1951-48ED-BE99-D8A3B91BB9E9}" dt="2022-10-22T17:03:37.437" v="1291" actId="20577"/>
          <ac:spMkLst>
            <pc:docMk/>
            <pc:sldMk cId="4254345198" sldId="276"/>
            <ac:spMk id="69" creationId="{7539882B-94C2-9F1B-D32C-75E4EAA50F69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74" creationId="{2BA6689B-0C4D-5EC0-000F-75D7677761DC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78" creationId="{4F6EFC67-1A5F-1A7E-2F80-F4994036D4AD}"/>
          </ac:spMkLst>
        </pc:spChg>
        <pc:spChg chg="del mod">
          <ac:chgData name="ANTONINO INDELICATO" userId="78fdb576-f322-4c01-901e-05cf1ed96118" providerId="ADAL" clId="{623D8904-1951-48ED-BE99-D8A3B91BB9E9}" dt="2022-10-22T17:03:03.906" v="1283" actId="478"/>
          <ac:spMkLst>
            <pc:docMk/>
            <pc:sldMk cId="4254345198" sldId="276"/>
            <ac:spMk id="79" creationId="{E53A219A-B975-9BCE-6FED-4868590EBC4C}"/>
          </ac:spMkLst>
        </pc:spChg>
        <pc:spChg chg="del mod">
          <ac:chgData name="ANTONINO INDELICATO" userId="78fdb576-f322-4c01-901e-05cf1ed96118" providerId="ADAL" clId="{623D8904-1951-48ED-BE99-D8A3B91BB9E9}" dt="2022-10-22T17:03:49.335" v="1292" actId="478"/>
          <ac:spMkLst>
            <pc:docMk/>
            <pc:sldMk cId="4254345198" sldId="276"/>
            <ac:spMk id="83" creationId="{5C3ED935-8240-CA48-6424-5DFF8FDF4A1B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84" creationId="{5A161F9B-949E-0B9C-F74D-FBEC903BB971}"/>
          </ac:spMkLst>
        </pc:spChg>
        <pc:grpChg chg="del">
          <ac:chgData name="ANTONINO INDELICATO" userId="78fdb576-f322-4c01-901e-05cf1ed96118" providerId="ADAL" clId="{623D8904-1951-48ED-BE99-D8A3B91BB9E9}" dt="2022-10-22T17:01:58.370" v="1267" actId="478"/>
          <ac:grpSpMkLst>
            <pc:docMk/>
            <pc:sldMk cId="4254345198" sldId="276"/>
            <ac:grpSpMk id="20" creationId="{283503E1-0C00-88ED-6946-94F13E59C259}"/>
          </ac:grpSpMkLst>
        </pc:grpChg>
        <pc:grpChg chg="add mod">
          <ac:chgData name="ANTONINO INDELICATO" userId="78fdb576-f322-4c01-901e-05cf1ed96118" providerId="ADAL" clId="{623D8904-1951-48ED-BE99-D8A3B91BB9E9}" dt="2022-10-22T17:01:39.273" v="1264" actId="571"/>
          <ac:grpSpMkLst>
            <pc:docMk/>
            <pc:sldMk cId="4254345198" sldId="276"/>
            <ac:grpSpMk id="31" creationId="{7921F26B-59E4-4A7E-8C85-0D64DBC4009E}"/>
          </ac:grpSpMkLst>
        </pc:grpChg>
        <pc:grpChg chg="mod">
          <ac:chgData name="ANTONINO INDELICATO" userId="78fdb576-f322-4c01-901e-05cf1ed96118" providerId="ADAL" clId="{623D8904-1951-48ED-BE99-D8A3B91BB9E9}" dt="2022-10-22T17:01:39.273" v="1264" actId="571"/>
          <ac:grpSpMkLst>
            <pc:docMk/>
            <pc:sldMk cId="4254345198" sldId="276"/>
            <ac:grpSpMk id="33" creationId="{7E542E0A-0DC1-C72A-0EF4-7D9F209E76B8}"/>
          </ac:grpSpMkLst>
        </pc:grpChg>
        <pc:grpChg chg="add mod">
          <ac:chgData name="ANTONINO INDELICATO" userId="78fdb576-f322-4c01-901e-05cf1ed96118" providerId="ADAL" clId="{623D8904-1951-48ED-BE99-D8A3B91BB9E9}" dt="2022-10-22T17:02:26.321" v="1275" actId="1076"/>
          <ac:grpSpMkLst>
            <pc:docMk/>
            <pc:sldMk cId="4254345198" sldId="276"/>
            <ac:grpSpMk id="54" creationId="{781167CF-0C8A-5A2E-802A-DF8D5F05A4A9}"/>
          </ac:grpSpMkLst>
        </pc:grpChg>
        <pc:grpChg chg="mod">
          <ac:chgData name="ANTONINO INDELICATO" userId="78fdb576-f322-4c01-901e-05cf1ed96118" providerId="ADAL" clId="{623D8904-1951-48ED-BE99-D8A3B91BB9E9}" dt="2022-10-22T17:01:49.463" v="1265" actId="571"/>
          <ac:grpSpMkLst>
            <pc:docMk/>
            <pc:sldMk cId="4254345198" sldId="276"/>
            <ac:grpSpMk id="56" creationId="{4997AEF2-3305-6375-D3F6-61BADE202328}"/>
          </ac:grpSpMkLst>
        </pc:grpChg>
        <pc:grpChg chg="del topLvl">
          <ac:chgData name="ANTONINO INDELICATO" userId="78fdb576-f322-4c01-901e-05cf1ed96118" providerId="ADAL" clId="{623D8904-1951-48ED-BE99-D8A3B91BB9E9}" dt="2022-10-22T17:02:03.363" v="1269" actId="478"/>
          <ac:grpSpMkLst>
            <pc:docMk/>
            <pc:sldMk cId="4254345198" sldId="276"/>
            <ac:grpSpMk id="75" creationId="{168E70D6-B9AC-ACEA-0159-ABAB4ADAA8F7}"/>
          </ac:grpSpMkLst>
        </pc:grpChg>
        <pc:picChg chg="mod">
          <ac:chgData name="ANTONINO INDELICATO" userId="78fdb576-f322-4c01-901e-05cf1ed96118" providerId="ADAL" clId="{623D8904-1951-48ED-BE99-D8A3B91BB9E9}" dt="2022-10-22T17:00:43.555" v="1261" actId="554"/>
          <ac:picMkLst>
            <pc:docMk/>
            <pc:sldMk cId="4254345198" sldId="276"/>
            <ac:picMk id="4" creationId="{9149A98F-1ED4-1C0E-D7DC-258700AAACA2}"/>
          </ac:picMkLst>
        </pc:picChg>
        <pc:picChg chg="add del mod">
          <ac:chgData name="ANTONINO INDELICATO" userId="78fdb576-f322-4c01-901e-05cf1ed96118" providerId="ADAL" clId="{623D8904-1951-48ED-BE99-D8A3B91BB9E9}" dt="2022-10-22T16:59:36.810" v="1252" actId="478"/>
          <ac:picMkLst>
            <pc:docMk/>
            <pc:sldMk cId="4254345198" sldId="276"/>
            <ac:picMk id="8" creationId="{4E085FEB-4102-8135-FF4F-EBF6096ADC8F}"/>
          </ac:picMkLst>
        </pc:picChg>
        <pc:picChg chg="add mod">
          <ac:chgData name="ANTONINO INDELICATO" userId="78fdb576-f322-4c01-901e-05cf1ed96118" providerId="ADAL" clId="{623D8904-1951-48ED-BE99-D8A3B91BB9E9}" dt="2022-10-22T17:00:43.555" v="1261" actId="554"/>
          <ac:picMkLst>
            <pc:docMk/>
            <pc:sldMk cId="4254345198" sldId="276"/>
            <ac:picMk id="10" creationId="{EEBE0687-0280-24A8-55CC-E052C78A0360}"/>
          </ac:picMkLst>
        </pc:picChg>
        <pc:picChg chg="del">
          <ac:chgData name="ANTONINO INDELICATO" userId="78fdb576-f322-4c01-901e-05cf1ed96118" providerId="ADAL" clId="{623D8904-1951-48ED-BE99-D8A3B91BB9E9}" dt="2022-10-22T16:59:59.429" v="1256" actId="478"/>
          <ac:picMkLst>
            <pc:docMk/>
            <pc:sldMk cId="4254345198" sldId="276"/>
            <ac:picMk id="15" creationId="{5A74D725-4F58-9084-FFBE-D85DA8B01028}"/>
          </ac:picMkLst>
        </pc:picChg>
        <pc:picChg chg="del">
          <ac:chgData name="ANTONINO INDELICATO" userId="78fdb576-f322-4c01-901e-05cf1ed96118" providerId="ADAL" clId="{623D8904-1951-48ED-BE99-D8A3B91BB9E9}" dt="2022-10-22T17:06:14.271" v="1302" actId="478"/>
          <ac:picMkLst>
            <pc:docMk/>
            <pc:sldMk cId="4254345198" sldId="276"/>
            <ac:picMk id="16" creationId="{821DD022-D45E-6D71-565A-5C6F9DCCE271}"/>
          </ac:picMkLst>
        </pc:picChg>
        <pc:picChg chg="del">
          <ac:chgData name="ANTONINO INDELICATO" userId="78fdb576-f322-4c01-901e-05cf1ed96118" providerId="ADAL" clId="{623D8904-1951-48ED-BE99-D8A3B91BB9E9}" dt="2022-10-22T17:00:48.698" v="1262" actId="478"/>
          <ac:picMkLst>
            <pc:docMk/>
            <pc:sldMk cId="4254345198" sldId="276"/>
            <ac:picMk id="18" creationId="{5B9EEDBB-595E-8E60-3EF2-18343905A793}"/>
          </ac:picMkLst>
        </pc:picChg>
        <pc:picChg chg="add mod">
          <ac:chgData name="ANTONINO INDELICATO" userId="78fdb576-f322-4c01-901e-05cf1ed96118" providerId="ADAL" clId="{623D8904-1951-48ED-BE99-D8A3B91BB9E9}" dt="2022-10-22T17:04:57.366" v="1299" actId="1076"/>
          <ac:picMkLst>
            <pc:docMk/>
            <pc:sldMk cId="4254345198" sldId="276"/>
            <ac:picMk id="95" creationId="{76483221-06E4-74FC-71DF-9198C9AAAE0E}"/>
          </ac:picMkLst>
        </pc:picChg>
        <pc:picChg chg="add mod">
          <ac:chgData name="ANTONINO INDELICATO" userId="78fdb576-f322-4c01-901e-05cf1ed96118" providerId="ADAL" clId="{623D8904-1951-48ED-BE99-D8A3B91BB9E9}" dt="2022-10-22T17:06:33.306" v="1305" actId="1076"/>
          <ac:picMkLst>
            <pc:docMk/>
            <pc:sldMk cId="4254345198" sldId="276"/>
            <ac:picMk id="96" creationId="{24227B8D-84F9-8874-38E8-0658AC8DAD30}"/>
          </ac:picMkLst>
        </pc:picChg>
        <pc:cxnChg chg="del">
          <ac:chgData name="ANTONINO INDELICATO" userId="78fdb576-f322-4c01-901e-05cf1ed96118" providerId="ADAL" clId="{623D8904-1951-48ED-BE99-D8A3B91BB9E9}" dt="2022-10-22T17:02:04.290" v="1270" actId="478"/>
          <ac:cxnSpMkLst>
            <pc:docMk/>
            <pc:sldMk cId="4254345198" sldId="276"/>
            <ac:cxnSpMk id="7" creationId="{A135E541-A537-993D-88D1-ACE46C9A9F6C}"/>
          </ac:cxnSpMkLst>
        </pc:cxnChg>
        <pc:cxnChg chg="del">
          <ac:chgData name="ANTONINO INDELICATO" userId="78fdb576-f322-4c01-901e-05cf1ed96118" providerId="ADAL" clId="{623D8904-1951-48ED-BE99-D8A3B91BB9E9}" dt="2022-10-22T17:02:05.195" v="1271" actId="478"/>
          <ac:cxnSpMkLst>
            <pc:docMk/>
            <pc:sldMk cId="4254345198" sldId="276"/>
            <ac:cxnSpMk id="30" creationId="{B864E355-17BD-F180-CFEE-F96280139412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5" creationId="{62E13508-5375-2ADF-B6AB-0ADF61264C47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6" creationId="{40E3FF7B-EF3F-B943-4995-365239D567C5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7" creationId="{8142C20C-BEFD-CDB5-6A30-2BA4B5A7BD3D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51" creationId="{7352BC57-A616-1315-2406-584060E6F455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52" creationId="{225DD9F7-EB90-588B-1505-6900A79BF9C2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5" creationId="{79F96965-2D82-99EC-17F2-6B43AB62B8FE}"/>
          </ac:cxnSpMkLst>
        </pc:cxnChg>
        <pc:cxnChg chg="mod">
          <ac:chgData name="ANTONINO INDELICATO" userId="78fdb576-f322-4c01-901e-05cf1ed96118" providerId="ADAL" clId="{623D8904-1951-48ED-BE99-D8A3B91BB9E9}" dt="2022-10-22T17:03:54.810" v="1293" actId="1076"/>
          <ac:cxnSpMkLst>
            <pc:docMk/>
            <pc:sldMk cId="4254345198" sldId="276"/>
            <ac:cxnSpMk id="86" creationId="{06F116AA-ACC2-09CB-1B5E-B6D43985A87E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7" creationId="{49143416-4B15-8488-FF44-A52EB3A9FE79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8" creationId="{25A71FCA-74D4-C52B-B8EB-3DA79D0D6E11}"/>
          </ac:cxnSpMkLst>
        </pc:cxnChg>
        <pc:cxnChg chg="del mod">
          <ac:chgData name="ANTONINO INDELICATO" userId="78fdb576-f322-4c01-901e-05cf1ed96118" providerId="ADAL" clId="{623D8904-1951-48ED-BE99-D8A3B91BB9E9}" dt="2022-10-22T17:02:59.209" v="1281" actId="478"/>
          <ac:cxnSpMkLst>
            <pc:docMk/>
            <pc:sldMk cId="4254345198" sldId="276"/>
            <ac:cxnSpMk id="89" creationId="{81469135-FF88-AE9F-EE7C-0433F81164B5}"/>
          </ac:cxnSpMkLst>
        </pc:cxnChg>
      </pc:sldChg>
      <pc:sldChg chg="del">
        <pc:chgData name="ANTONINO INDELICATO" userId="78fdb576-f322-4c01-901e-05cf1ed96118" providerId="ADAL" clId="{623D8904-1951-48ED-BE99-D8A3B91BB9E9}" dt="2022-10-22T17:07:37.585" v="1306" actId="47"/>
        <pc:sldMkLst>
          <pc:docMk/>
          <pc:sldMk cId="757553716" sldId="278"/>
        </pc:sldMkLst>
      </pc:sldChg>
    </pc:docChg>
  </pc:docChgLst>
  <pc:docChgLst>
    <pc:chgData name="CLARA DI PIAZZA" userId="S::clara.dipiazza@you.unipa.it::bd862384-123f-4ee2-aeda-536dfd36a613" providerId="AD" clId="Web-{87129060-A923-4821-BB80-77D6AE9FFAA1}"/>
    <pc:docChg chg="addSld delSld modSld">
      <pc:chgData name="CLARA DI PIAZZA" userId="S::clara.dipiazza@you.unipa.it::bd862384-123f-4ee2-aeda-536dfd36a613" providerId="AD" clId="Web-{87129060-A923-4821-BB80-77D6AE9FFAA1}" dt="2022-10-22T10:41:48.003" v="11"/>
      <pc:docMkLst>
        <pc:docMk/>
      </pc:docMkLst>
      <pc:sldChg chg="addSp delSp modSp add del replId">
        <pc:chgData name="CLARA DI PIAZZA" userId="S::clara.dipiazza@you.unipa.it::bd862384-123f-4ee2-aeda-536dfd36a613" providerId="AD" clId="Web-{87129060-A923-4821-BB80-77D6AE9FFAA1}" dt="2022-10-22T10:41:48.003" v="11"/>
        <pc:sldMkLst>
          <pc:docMk/>
          <pc:sldMk cId="632219515" sldId="258"/>
        </pc:sldMkLst>
        <pc:spChg chg="del">
          <ac:chgData name="CLARA DI PIAZZA" userId="S::clara.dipiazza@you.unipa.it::bd862384-123f-4ee2-aeda-536dfd36a613" providerId="AD" clId="Web-{87129060-A923-4821-BB80-77D6AE9FFAA1}" dt="2022-10-22T10:40:17.110" v="3"/>
          <ac:spMkLst>
            <pc:docMk/>
            <pc:sldMk cId="632219515" sldId="258"/>
            <ac:spMk id="2" creationId="{97FD337D-D0E8-F228-25D7-BE0F6009B2E4}"/>
          </ac:spMkLst>
        </pc:spChg>
        <pc:spChg chg="del mod">
          <ac:chgData name="CLARA DI PIAZZA" userId="S::clara.dipiazza@you.unipa.it::bd862384-123f-4ee2-aeda-536dfd36a613" providerId="AD" clId="Web-{87129060-A923-4821-BB80-77D6AE9FFAA1}" dt="2022-10-22T10:40:24.501" v="7"/>
          <ac:spMkLst>
            <pc:docMk/>
            <pc:sldMk cId="632219515" sldId="258"/>
            <ac:spMk id="3" creationId="{49E3FD2A-5F6B-3798-DF9A-FE1E28F80CDC}"/>
          </ac:spMkLst>
        </pc:spChg>
        <pc:spChg chg="add del mod">
          <ac:chgData name="CLARA DI PIAZZA" userId="S::clara.dipiazza@you.unipa.it::bd862384-123f-4ee2-aeda-536dfd36a613" providerId="AD" clId="Web-{87129060-A923-4821-BB80-77D6AE9FFAA1}" dt="2022-10-22T10:40:20.610" v="4"/>
          <ac:spMkLst>
            <pc:docMk/>
            <pc:sldMk cId="632219515" sldId="258"/>
            <ac:spMk id="6" creationId="{7347B539-C899-6892-34C9-B657F515286D}"/>
          </ac:spMkLst>
        </pc:spChg>
        <pc:spChg chg="add del mod">
          <ac:chgData name="CLARA DI PIAZZA" userId="S::clara.dipiazza@you.unipa.it::bd862384-123f-4ee2-aeda-536dfd36a613" providerId="AD" clId="Web-{87129060-A923-4821-BB80-77D6AE9FFAA1}" dt="2022-10-22T10:40:27.251" v="8"/>
          <ac:spMkLst>
            <pc:docMk/>
            <pc:sldMk cId="632219515" sldId="258"/>
            <ac:spMk id="8" creationId="{747E25D4-B85D-44E3-37F1-4D1DA8934242}"/>
          </ac:spMkLst>
        </pc:spChg>
        <pc:picChg chg="del">
          <ac:chgData name="CLARA DI PIAZZA" userId="S::clara.dipiazza@you.unipa.it::bd862384-123f-4ee2-aeda-536dfd36a613" providerId="AD" clId="Web-{87129060-A923-4821-BB80-77D6AE9FFAA1}" dt="2022-10-22T10:40:34.595" v="9"/>
          <ac:picMkLst>
            <pc:docMk/>
            <pc:sldMk cId="632219515" sldId="258"/>
            <ac:picMk id="4" creationId="{191D58FE-65E5-C992-2A81-6DB0F3F9B10C}"/>
          </ac:picMkLst>
        </pc:picChg>
        <pc:picChg chg="add del mod">
          <ac:chgData name="CLARA DI PIAZZA" userId="S::clara.dipiazza@you.unipa.it::bd862384-123f-4ee2-aeda-536dfd36a613" providerId="AD" clId="Web-{87129060-A923-4821-BB80-77D6AE9FFAA1}" dt="2022-10-22T10:41:48.003" v="11"/>
          <ac:picMkLst>
            <pc:docMk/>
            <pc:sldMk cId="632219515" sldId="258"/>
            <ac:picMk id="10" creationId="{73819084-918A-4D78-A068-73686DB37712}"/>
          </ac:picMkLst>
        </pc:picChg>
      </pc:sldChg>
    </pc:docChg>
  </pc:docChgLst>
  <pc:docChgLst>
    <pc:chgData name="GAETANO RANDAZZO" userId="6bcc7446-c451-42ee-9900-145cf876e556" providerId="ADAL" clId="{702D1A11-D757-49ED-AB91-8881674D0317}"/>
    <pc:docChg chg="undo redo custSel addSld delSld modSld sldOrd">
      <pc:chgData name="GAETANO RANDAZZO" userId="6bcc7446-c451-42ee-9900-145cf876e556" providerId="ADAL" clId="{702D1A11-D757-49ED-AB91-8881674D0317}" dt="2022-10-25T10:16:15.360" v="1455" actId="115"/>
      <pc:docMkLst>
        <pc:docMk/>
      </pc:docMkLst>
      <pc:sldChg chg="modSp add mod">
        <pc:chgData name="GAETANO RANDAZZO" userId="6bcc7446-c451-42ee-9900-145cf876e556" providerId="ADAL" clId="{702D1A11-D757-49ED-AB91-8881674D0317}" dt="2022-10-22T13:41:46.459" v="62" actId="1076"/>
        <pc:sldMkLst>
          <pc:docMk/>
          <pc:sldMk cId="2659957991" sldId="260"/>
        </pc:sldMkLst>
        <pc:spChg chg="mod">
          <ac:chgData name="GAETANO RANDAZZO" userId="6bcc7446-c451-42ee-9900-145cf876e556" providerId="ADAL" clId="{702D1A11-D757-49ED-AB91-8881674D0317}" dt="2022-10-22T13:39:48.921" v="50" actId="1076"/>
          <ac:spMkLst>
            <pc:docMk/>
            <pc:sldMk cId="2659957991" sldId="260"/>
            <ac:spMk id="2" creationId="{FE14437B-0A89-A9BD-6821-FA84C2EB061C}"/>
          </ac:spMkLst>
        </pc:spChg>
        <pc:spChg chg="mod">
          <ac:chgData name="GAETANO RANDAZZO" userId="6bcc7446-c451-42ee-9900-145cf876e556" providerId="ADAL" clId="{702D1A11-D757-49ED-AB91-8881674D0317}" dt="2022-10-22T13:37:26.259" v="32" actId="1076"/>
          <ac:spMkLst>
            <pc:docMk/>
            <pc:sldMk cId="2659957991" sldId="260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2T13:36:59.940" v="26" actId="1076"/>
          <ac:spMkLst>
            <pc:docMk/>
            <pc:sldMk cId="2659957991" sldId="260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2T13:37:22.692" v="31" actId="1076"/>
          <ac:spMkLst>
            <pc:docMk/>
            <pc:sldMk cId="2659957991" sldId="260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2T13:35:41.731" v="7" actId="1076"/>
          <ac:spMkLst>
            <pc:docMk/>
            <pc:sldMk cId="2659957991" sldId="260"/>
            <ac:spMk id="19" creationId="{71C863D9-E0D5-80F1-62DC-3B3987076847}"/>
          </ac:spMkLst>
        </pc:spChg>
        <pc:spChg chg="mod">
          <ac:chgData name="GAETANO RANDAZZO" userId="6bcc7446-c451-42ee-9900-145cf876e556" providerId="ADAL" clId="{702D1A11-D757-49ED-AB91-8881674D0317}" dt="2022-10-22T13:36:07.379" v="13" actId="1076"/>
          <ac:spMkLst>
            <pc:docMk/>
            <pc:sldMk cId="2659957991" sldId="260"/>
            <ac:spMk id="20" creationId="{0944CE09-4BAC-21C5-27A5-D6B9B722268F}"/>
          </ac:spMkLst>
        </pc:spChg>
        <pc:spChg chg="mod">
          <ac:chgData name="GAETANO RANDAZZO" userId="6bcc7446-c451-42ee-9900-145cf876e556" providerId="ADAL" clId="{702D1A11-D757-49ED-AB91-8881674D0317}" dt="2022-10-22T13:36:11.044" v="14" actId="1076"/>
          <ac:spMkLst>
            <pc:docMk/>
            <pc:sldMk cId="2659957991" sldId="260"/>
            <ac:spMk id="22" creationId="{38AEA21A-D408-F515-30F0-03998234512F}"/>
          </ac:spMkLst>
        </pc:spChg>
        <pc:spChg chg="mod">
          <ac:chgData name="GAETANO RANDAZZO" userId="6bcc7446-c451-42ee-9900-145cf876e556" providerId="ADAL" clId="{702D1A11-D757-49ED-AB91-8881674D0317}" dt="2022-10-22T13:38:11.885" v="41" actId="1076"/>
          <ac:spMkLst>
            <pc:docMk/>
            <pc:sldMk cId="2659957991" sldId="260"/>
            <ac:spMk id="24" creationId="{D5E3B136-51B2-81AB-BEFD-AAD793E688BE}"/>
          </ac:spMkLst>
        </pc:spChg>
        <pc:spChg chg="mod">
          <ac:chgData name="GAETANO RANDAZZO" userId="6bcc7446-c451-42ee-9900-145cf876e556" providerId="ADAL" clId="{702D1A11-D757-49ED-AB91-8881674D0317}" dt="2022-10-22T13:41:17.869" v="60" actId="14100"/>
          <ac:spMkLst>
            <pc:docMk/>
            <pc:sldMk cId="2659957991" sldId="260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2T13:35:57.876" v="10" actId="1076"/>
          <ac:spMkLst>
            <pc:docMk/>
            <pc:sldMk cId="2659957991" sldId="260"/>
            <ac:spMk id="34" creationId="{486C2FF4-AFD9-C6D7-016D-A2D6FB4AC9AE}"/>
          </ac:spMkLst>
        </pc:spChg>
        <pc:spChg chg="mod">
          <ac:chgData name="GAETANO RANDAZZO" userId="6bcc7446-c451-42ee-9900-145cf876e556" providerId="ADAL" clId="{702D1A11-D757-49ED-AB91-8881674D0317}" dt="2022-10-22T13:36:26.387" v="18" actId="1076"/>
          <ac:spMkLst>
            <pc:docMk/>
            <pc:sldMk cId="2659957991" sldId="260"/>
            <ac:spMk id="37" creationId="{4BFED920-3929-7B16-E341-F33D4F3DC829}"/>
          </ac:spMkLst>
        </pc:spChg>
        <pc:spChg chg="mod">
          <ac:chgData name="GAETANO RANDAZZO" userId="6bcc7446-c451-42ee-9900-145cf876e556" providerId="ADAL" clId="{702D1A11-D757-49ED-AB91-8881674D0317}" dt="2022-10-22T13:37:22.692" v="31" actId="1076"/>
          <ac:spMkLst>
            <pc:docMk/>
            <pc:sldMk cId="2659957991" sldId="260"/>
            <ac:spMk id="40" creationId="{C8B67D7B-8253-A465-C228-7E64CFADFA7F}"/>
          </ac:spMkLst>
        </pc:spChg>
        <pc:grpChg chg="mod">
          <ac:chgData name="GAETANO RANDAZZO" userId="6bcc7446-c451-42ee-9900-145cf876e556" providerId="ADAL" clId="{702D1A11-D757-49ED-AB91-8881674D0317}" dt="2022-10-22T13:41:46.459" v="62" actId="1076"/>
          <ac:grpSpMkLst>
            <pc:docMk/>
            <pc:sldMk cId="2659957991" sldId="260"/>
            <ac:grpSpMk id="31" creationId="{61FD4756-08BC-342A-329A-95123B98C3D0}"/>
          </ac:grpSpMkLst>
        </pc:grpChg>
        <pc:cxnChg chg="mod">
          <ac:chgData name="GAETANO RANDAZZO" userId="6bcc7446-c451-42ee-9900-145cf876e556" providerId="ADAL" clId="{702D1A11-D757-49ED-AB91-8881674D0317}" dt="2022-10-22T13:37:07.043" v="28" actId="14100"/>
          <ac:cxnSpMkLst>
            <pc:docMk/>
            <pc:sldMk cId="2659957991" sldId="260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2T13:36:59.940" v="26" actId="1076"/>
          <ac:cxnSpMkLst>
            <pc:docMk/>
            <pc:sldMk cId="2659957991" sldId="260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2T13:36:22.235" v="17" actId="14100"/>
          <ac:cxnSpMkLst>
            <pc:docMk/>
            <pc:sldMk cId="2659957991" sldId="260"/>
            <ac:cxnSpMk id="32" creationId="{003D1A00-173D-05FE-E0F0-76EEA096667C}"/>
          </ac:cxnSpMkLst>
        </pc:cxnChg>
        <pc:cxnChg chg="mod">
          <ac:chgData name="GAETANO RANDAZZO" userId="6bcc7446-c451-42ee-9900-145cf876e556" providerId="ADAL" clId="{702D1A11-D757-49ED-AB91-8881674D0317}" dt="2022-10-22T13:36:04.930" v="12" actId="14100"/>
          <ac:cxnSpMkLst>
            <pc:docMk/>
            <pc:sldMk cId="2659957991" sldId="260"/>
            <ac:cxnSpMk id="41" creationId="{516E9CDF-8FEB-6B36-077E-C162EBBC195E}"/>
          </ac:cxnSpMkLst>
        </pc:cxnChg>
      </pc:sldChg>
      <pc:sldChg chg="modSp mod">
        <pc:chgData name="GAETANO RANDAZZO" userId="6bcc7446-c451-42ee-9900-145cf876e556" providerId="ADAL" clId="{702D1A11-D757-49ED-AB91-8881674D0317}" dt="2022-10-25T10:14:07.662" v="1399" actId="14100"/>
        <pc:sldMkLst>
          <pc:docMk/>
          <pc:sldMk cId="3943622918" sldId="263"/>
        </pc:sldMkLst>
        <pc:graphicFrameChg chg="mod modGraphic">
          <ac:chgData name="GAETANO RANDAZZO" userId="6bcc7446-c451-42ee-9900-145cf876e556" providerId="ADAL" clId="{702D1A11-D757-49ED-AB91-8881674D0317}" dt="2022-10-25T10:14:07.662" v="1399" actId="14100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modSp add mod">
        <pc:chgData name="GAETANO RANDAZZO" userId="6bcc7446-c451-42ee-9900-145cf876e556" providerId="ADAL" clId="{702D1A11-D757-49ED-AB91-8881674D0317}" dt="2022-10-22T14:19:12.363" v="161" actId="1076"/>
        <pc:sldMkLst>
          <pc:docMk/>
          <pc:sldMk cId="31195671" sldId="266"/>
        </pc:sldMkLst>
        <pc:spChg chg="mod">
          <ac:chgData name="GAETANO RANDAZZO" userId="6bcc7446-c451-42ee-9900-145cf876e556" providerId="ADAL" clId="{702D1A11-D757-49ED-AB91-8881674D0317}" dt="2022-10-22T14:16:40.050" v="148" actId="1076"/>
          <ac:spMkLst>
            <pc:docMk/>
            <pc:sldMk cId="31195671" sldId="266"/>
            <ac:spMk id="2" creationId="{FE14437B-0A89-A9BD-6821-FA84C2EB061C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4" creationId="{0E3B6ABA-48B3-C477-E8FC-99EDC3F80331}"/>
          </ac:spMkLst>
        </pc:spChg>
        <pc:spChg chg="mod">
          <ac:chgData name="GAETANO RANDAZZO" userId="6bcc7446-c451-42ee-9900-145cf876e556" providerId="ADAL" clId="{702D1A11-D757-49ED-AB91-8881674D0317}" dt="2022-10-22T14:19:05.377" v="159" actId="1076"/>
          <ac:spMkLst>
            <pc:docMk/>
            <pc:sldMk cId="31195671" sldId="266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2T14:11:26.684" v="88" actId="14100"/>
          <ac:spMkLst>
            <pc:docMk/>
            <pc:sldMk cId="31195671" sldId="266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2T14:14:09.883" v="120" actId="1076"/>
          <ac:spMkLst>
            <pc:docMk/>
            <pc:sldMk cId="31195671" sldId="266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2T14:10:58.250" v="81" actId="1076"/>
          <ac:spMkLst>
            <pc:docMk/>
            <pc:sldMk cId="31195671" sldId="266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2T14:13:38.346" v="115" actId="1076"/>
          <ac:spMkLst>
            <pc:docMk/>
            <pc:sldMk cId="31195671" sldId="266"/>
            <ac:spMk id="22" creationId="{38AEA21A-D408-F515-30F0-03998234512F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2T14:19:12.363" v="161" actId="1076"/>
          <ac:spMkLst>
            <pc:docMk/>
            <pc:sldMk cId="31195671" sldId="266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2T14:18:10.337" v="153" actId="1076"/>
          <ac:spMkLst>
            <pc:docMk/>
            <pc:sldMk cId="31195671" sldId="266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2T14:13:24.154" v="110" actId="1076"/>
          <ac:spMkLst>
            <pc:docMk/>
            <pc:sldMk cId="31195671" sldId="266"/>
            <ac:spMk id="37" creationId="{4BFED920-3929-7B16-E341-F33D4F3DC829}"/>
          </ac:spMkLst>
        </pc:spChg>
        <pc:spChg chg="mod">
          <ac:chgData name="GAETANO RANDAZZO" userId="6bcc7446-c451-42ee-9900-145cf876e556" providerId="ADAL" clId="{702D1A11-D757-49ED-AB91-8881674D0317}" dt="2022-10-22T14:10:58.250" v="81" actId="1076"/>
          <ac:spMkLst>
            <pc:docMk/>
            <pc:sldMk cId="31195671" sldId="266"/>
            <ac:spMk id="40" creationId="{C8B67D7B-8253-A465-C228-7E64CFADFA7F}"/>
          </ac:spMkLst>
        </pc:spChg>
        <pc:grpChg chg="mod">
          <ac:chgData name="GAETANO RANDAZZO" userId="6bcc7446-c451-42ee-9900-145cf876e556" providerId="ADAL" clId="{702D1A11-D757-49ED-AB91-8881674D0317}" dt="2022-10-22T14:18:30.938" v="156" actId="1076"/>
          <ac:grpSpMkLst>
            <pc:docMk/>
            <pc:sldMk cId="31195671" sldId="266"/>
            <ac:grpSpMk id="31" creationId="{61FD4756-08BC-342A-329A-95123B98C3D0}"/>
          </ac:grpSpMkLst>
        </pc:grpChg>
        <pc:cxnChg chg="mod">
          <ac:chgData name="GAETANO RANDAZZO" userId="6bcc7446-c451-42ee-9900-145cf876e556" providerId="ADAL" clId="{702D1A11-D757-49ED-AB91-8881674D0317}" dt="2022-10-22T14:14:09.883" v="120" actId="1076"/>
          <ac:cxnSpMkLst>
            <pc:docMk/>
            <pc:sldMk cId="31195671" sldId="266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2T14:13:26.971" v="111" actId="14100"/>
          <ac:cxnSpMkLst>
            <pc:docMk/>
            <pc:sldMk cId="31195671" sldId="266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2T14:13:30.291" v="112" actId="14100"/>
          <ac:cxnSpMkLst>
            <pc:docMk/>
            <pc:sldMk cId="31195671" sldId="266"/>
            <ac:cxnSpMk id="32" creationId="{003D1A00-173D-05FE-E0F0-76EEA096667C}"/>
          </ac:cxnSpMkLst>
        </pc:cxnChg>
      </pc:sldChg>
      <pc:sldChg chg="addSp delSp modSp mod">
        <pc:chgData name="GAETANO RANDAZZO" userId="6bcc7446-c451-42ee-9900-145cf876e556" providerId="ADAL" clId="{702D1A11-D757-49ED-AB91-8881674D0317}" dt="2022-10-25T09:49:05.722" v="873"/>
        <pc:sldMkLst>
          <pc:docMk/>
          <pc:sldMk cId="3251740834" sldId="268"/>
        </pc:sldMkLst>
        <pc:spChg chg="mod">
          <ac:chgData name="GAETANO RANDAZZO" userId="6bcc7446-c451-42ee-9900-145cf876e556" providerId="ADAL" clId="{702D1A11-D757-49ED-AB91-8881674D0317}" dt="2022-10-25T09:29:27.774" v="232" actId="1076"/>
          <ac:spMkLst>
            <pc:docMk/>
            <pc:sldMk cId="3251740834" sldId="268"/>
            <ac:spMk id="4" creationId="{0E3B6ABA-48B3-C477-E8FC-99EDC3F80331}"/>
          </ac:spMkLst>
        </pc:spChg>
        <pc:spChg chg="mod">
          <ac:chgData name="GAETANO RANDAZZO" userId="6bcc7446-c451-42ee-9900-145cf876e556" providerId="ADAL" clId="{702D1A11-D757-49ED-AB91-8881674D0317}" dt="2022-10-25T09:36:54.501" v="332" actId="1076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0" creationId="{0F523720-CA77-2424-C659-74BD6BE1C73A}"/>
          </ac:spMkLst>
        </pc:spChg>
        <pc:spChg chg="mod">
          <ac:chgData name="GAETANO RANDAZZO" userId="6bcc7446-c451-42ee-9900-145cf876e556" providerId="ADAL" clId="{702D1A11-D757-49ED-AB91-8881674D0317}" dt="2022-10-25T09:27:37.570" v="213" actId="1076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5T09:38:13.578" v="355" actId="1076"/>
          <ac:spMkLst>
            <pc:docMk/>
            <pc:sldMk cId="3251740834" sldId="268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5T09:28:07.854" v="217" actId="1076"/>
          <ac:spMkLst>
            <pc:docMk/>
            <pc:sldMk cId="3251740834" sldId="268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5T09:29:42.227" v="235" actId="1076"/>
          <ac:spMkLst>
            <pc:docMk/>
            <pc:sldMk cId="3251740834" sldId="268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7" creationId="{5BA43611-4F30-8B8D-49BD-A9C460D1642D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8" creationId="{AC41D56E-D851-9E67-6191-90B1E9FF71BF}"/>
          </ac:spMkLst>
        </pc:spChg>
        <pc:spChg chg="mod">
          <ac:chgData name="GAETANO RANDAZZO" userId="6bcc7446-c451-42ee-9900-145cf876e556" providerId="ADAL" clId="{702D1A11-D757-49ED-AB91-8881674D0317}" dt="2022-10-25T09:33:17.019" v="284"/>
          <ac:spMkLst>
            <pc:docMk/>
            <pc:sldMk cId="3251740834" sldId="268"/>
            <ac:spMk id="19" creationId="{71C863D9-E0D5-80F1-62DC-3B3987076847}"/>
          </ac:spMkLst>
        </pc:spChg>
        <pc:spChg chg="mod">
          <ac:chgData name="GAETANO RANDAZZO" userId="6bcc7446-c451-42ee-9900-145cf876e556" providerId="ADAL" clId="{702D1A11-D757-49ED-AB91-8881674D0317}" dt="2022-10-25T09:30:36.555" v="243" actId="1076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5T09:37:26.974" v="348" actId="1076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5T09:30:07.771" v="240" actId="1076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5" creationId="{838285E5-BA90-C5D8-0DB2-84832236A56B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6" creationId="{5E4F2936-FDC7-D4DE-BD36-F970D6240B9F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7" creationId="{63EB00FD-BD7B-668F-A8C2-AD0322B53DAA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0" creationId="{BEB7744E-ACBD-34BB-7347-CE682384AB7C}"/>
          </ac:spMkLst>
        </pc:spChg>
        <pc:spChg chg="mod">
          <ac:chgData name="GAETANO RANDAZZO" userId="6bcc7446-c451-42ee-9900-145cf876e556" providerId="ADAL" clId="{702D1A11-D757-49ED-AB91-8881674D0317}" dt="2022-10-25T09:36:37.255" v="330" actId="1076"/>
          <ac:spMkLst>
            <pc:docMk/>
            <pc:sldMk cId="3251740834" sldId="268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5" creationId="{31E67699-450B-3731-5333-3B2322C2C671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8" creationId="{6D60AF51-D41F-4798-6D3A-A0E6B6B0CF18}"/>
          </ac:spMkLst>
        </pc:spChg>
        <pc:spChg chg="add del mod">
          <ac:chgData name="GAETANO RANDAZZO" userId="6bcc7446-c451-42ee-9900-145cf876e556" providerId="ADAL" clId="{702D1A11-D757-49ED-AB91-8881674D0317}" dt="2022-10-25T09:24:08.938" v="183"/>
          <ac:spMkLst>
            <pc:docMk/>
            <pc:sldMk cId="3251740834" sldId="268"/>
            <ac:spMk id="39" creationId="{69395A44-CC37-26E8-A7A6-D3024376237E}"/>
          </ac:spMkLst>
        </pc:spChg>
        <pc:spChg chg="mod">
          <ac:chgData name="GAETANO RANDAZZO" userId="6bcc7446-c451-42ee-9900-145cf876e556" providerId="ADAL" clId="{702D1A11-D757-49ED-AB91-8881674D0317}" dt="2022-10-25T09:31:05.120" v="245" actId="1076"/>
          <ac:spMkLst>
            <pc:docMk/>
            <pc:sldMk cId="3251740834" sldId="268"/>
            <ac:spMk id="40" creationId="{C8B67D7B-8253-A465-C228-7E64CFADFA7F}"/>
          </ac:spMkLst>
        </pc:spChg>
        <pc:spChg chg="add mod">
          <ac:chgData name="GAETANO RANDAZZO" userId="6bcc7446-c451-42ee-9900-145cf876e556" providerId="ADAL" clId="{702D1A11-D757-49ED-AB91-8881674D0317}" dt="2022-10-25T09:30:19.141" v="241" actId="1076"/>
          <ac:spMkLst>
            <pc:docMk/>
            <pc:sldMk cId="3251740834" sldId="268"/>
            <ac:spMk id="42" creationId="{CC4ADA8B-82B7-7F33-F17B-27E454F716E8}"/>
          </ac:spMkLst>
        </pc:spChg>
        <pc:spChg chg="add del mod">
          <ac:chgData name="GAETANO RANDAZZO" userId="6bcc7446-c451-42ee-9900-145cf876e556" providerId="ADAL" clId="{702D1A11-D757-49ED-AB91-8881674D0317}" dt="2022-10-25T09:24:21.963" v="187"/>
          <ac:spMkLst>
            <pc:docMk/>
            <pc:sldMk cId="3251740834" sldId="268"/>
            <ac:spMk id="43" creationId="{6269A3C8-868C-E9BB-D8A0-B5D38F93C53F}"/>
          </ac:spMkLst>
        </pc:spChg>
        <pc:spChg chg="add mod">
          <ac:chgData name="GAETANO RANDAZZO" userId="6bcc7446-c451-42ee-9900-145cf876e556" providerId="ADAL" clId="{702D1A11-D757-49ED-AB91-8881674D0317}" dt="2022-10-25T09:31:25.575" v="251" actId="20577"/>
          <ac:spMkLst>
            <pc:docMk/>
            <pc:sldMk cId="3251740834" sldId="268"/>
            <ac:spMk id="44" creationId="{18CE6371-E014-2A02-7A26-8683D0C9050C}"/>
          </ac:spMkLst>
        </pc:spChg>
        <pc:spChg chg="add mod">
          <ac:chgData name="GAETANO RANDAZZO" userId="6bcc7446-c451-42ee-9900-145cf876e556" providerId="ADAL" clId="{702D1A11-D757-49ED-AB91-8881674D0317}" dt="2022-10-25T09:31:20.769" v="249" actId="20577"/>
          <ac:spMkLst>
            <pc:docMk/>
            <pc:sldMk cId="3251740834" sldId="268"/>
            <ac:spMk id="50" creationId="{C7AA8C99-126D-EC76-C114-A8CF8B83D429}"/>
          </ac:spMkLst>
        </pc:spChg>
        <pc:spChg chg="add mod">
          <ac:chgData name="GAETANO RANDAZZO" userId="6bcc7446-c451-42ee-9900-145cf876e556" providerId="ADAL" clId="{702D1A11-D757-49ED-AB91-8881674D0317}" dt="2022-10-25T09:36:13.702" v="326" actId="1076"/>
          <ac:spMkLst>
            <pc:docMk/>
            <pc:sldMk cId="3251740834" sldId="268"/>
            <ac:spMk id="52" creationId="{1C9B8CFD-C3AB-3926-FE1D-5FBBFD8E73B6}"/>
          </ac:spMkLst>
        </pc:spChg>
        <pc:spChg chg="add del mod">
          <ac:chgData name="GAETANO RANDAZZO" userId="6bcc7446-c451-42ee-9900-145cf876e556" providerId="ADAL" clId="{702D1A11-D757-49ED-AB91-8881674D0317}" dt="2022-10-25T09:36:02.349" v="323"/>
          <ac:spMkLst>
            <pc:docMk/>
            <pc:sldMk cId="3251740834" sldId="268"/>
            <ac:spMk id="53" creationId="{D4A8991D-F2CD-62D4-D50B-4BD92417F636}"/>
          </ac:spMkLst>
        </pc:spChg>
        <pc:spChg chg="add mod">
          <ac:chgData name="GAETANO RANDAZZO" userId="6bcc7446-c451-42ee-9900-145cf876e556" providerId="ADAL" clId="{702D1A11-D757-49ED-AB91-8881674D0317}" dt="2022-10-25T09:38:07.459" v="354" actId="1076"/>
          <ac:spMkLst>
            <pc:docMk/>
            <pc:sldMk cId="3251740834" sldId="268"/>
            <ac:spMk id="54" creationId="{46EA539C-93EA-46B4-5ED2-2FCA7A656C7E}"/>
          </ac:spMkLst>
        </pc:spChg>
        <pc:spChg chg="add del mod">
          <ac:chgData name="GAETANO RANDAZZO" userId="6bcc7446-c451-42ee-9900-145cf876e556" providerId="ADAL" clId="{702D1A11-D757-49ED-AB91-8881674D0317}" dt="2022-10-25T09:49:05.722" v="873"/>
          <ac:spMkLst>
            <pc:docMk/>
            <pc:sldMk cId="3251740834" sldId="268"/>
            <ac:spMk id="56" creationId="{6C526E13-96F2-B1F8-012C-8E27628E444C}"/>
          </ac:spMkLst>
        </pc:spChg>
        <pc:grpChg chg="add del mod">
          <ac:chgData name="GAETANO RANDAZZO" userId="6bcc7446-c451-42ee-9900-145cf876e556" providerId="ADAL" clId="{702D1A11-D757-49ED-AB91-8881674D0317}" dt="2022-10-25T09:24:08.938" v="183"/>
          <ac:grpSpMkLst>
            <pc:docMk/>
            <pc:sldMk cId="3251740834" sldId="268"/>
            <ac:grpSpMk id="7" creationId="{058040A8-4FB2-2FD6-EA17-AE24BB860970}"/>
          </ac:grpSpMkLst>
        </pc:grpChg>
        <pc:grpChg chg="mod">
          <ac:chgData name="GAETANO RANDAZZO" userId="6bcc7446-c451-42ee-9900-145cf876e556" providerId="ADAL" clId="{702D1A11-D757-49ED-AB91-8881674D0317}" dt="2022-10-25T09:23:23.698" v="178" actId="1076"/>
          <ac:grpSpMkLst>
            <pc:docMk/>
            <pc:sldMk cId="3251740834" sldId="268"/>
            <ac:grpSpMk id="31" creationId="{61FD4756-08BC-342A-329A-95123B98C3D0}"/>
          </ac:grpSpMkLst>
        </pc:grpChg>
        <pc:picChg chg="add mod">
          <ac:chgData name="GAETANO RANDAZZO" userId="6bcc7446-c451-42ee-9900-145cf876e556" providerId="ADAL" clId="{702D1A11-D757-49ED-AB91-8881674D0317}" dt="2022-10-25T09:38:27.695" v="357" actId="1076"/>
          <ac:picMkLst>
            <pc:docMk/>
            <pc:sldMk cId="3251740834" sldId="268"/>
            <ac:picMk id="55" creationId="{F8550BB0-CB99-8AE3-6F9B-05E502160ECC}"/>
          </ac:picMkLst>
        </pc:picChg>
        <pc:picChg chg="add mod">
          <ac:chgData name="GAETANO RANDAZZO" userId="6bcc7446-c451-42ee-9900-145cf876e556" providerId="ADAL" clId="{702D1A11-D757-49ED-AB91-8881674D0317}" dt="2022-10-25T09:37:45.430" v="351" actId="1076"/>
          <ac:picMkLst>
            <pc:docMk/>
            <pc:sldMk cId="3251740834" sldId="268"/>
            <ac:picMk id="1026" creationId="{E97E7FB6-F406-DE74-8DD1-7B891E0D1078}"/>
          </ac:picMkLst>
        </pc:picChg>
        <pc:picChg chg="add del">
          <ac:chgData name="GAETANO RANDAZZO" userId="6bcc7446-c451-42ee-9900-145cf876e556" providerId="ADAL" clId="{702D1A11-D757-49ED-AB91-8881674D0317}" dt="2022-10-25T09:33:12.565" v="282"/>
          <ac:picMkLst>
            <pc:docMk/>
            <pc:sldMk cId="3251740834" sldId="268"/>
            <ac:picMk id="1028" creationId="{A23ED35B-AD03-9C4F-AE01-FB4E292B5C19}"/>
          </ac:picMkLst>
        </pc:pic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9" creationId="{49287FF8-5CCC-C556-626F-B7F59C73D824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11" creationId="{05C6DE07-A463-61A5-B9EC-CF360F8E9DA1}"/>
          </ac:cxnSpMkLst>
        </pc:cxnChg>
        <pc:cxnChg chg="mod">
          <ac:chgData name="GAETANO RANDAZZO" userId="6bcc7446-c451-42ee-9900-145cf876e556" providerId="ADAL" clId="{702D1A11-D757-49ED-AB91-8881674D0317}" dt="2022-10-25T09:28:26.548" v="221" actId="1076"/>
          <ac:cxnSpMkLst>
            <pc:docMk/>
            <pc:sldMk cId="3251740834" sldId="268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5T09:28:02.939" v="216" actId="14100"/>
          <ac:cxnSpMkLst>
            <pc:docMk/>
            <pc:sldMk cId="3251740834" sldId="268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29" creationId="{FCA8E559-C321-BCB8-5C61-B6DADC688976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36" creationId="{1B9A0F7A-D9EB-C5DF-E152-8D5A658A19CB}"/>
          </ac:cxnSpMkLst>
        </pc:cxnChg>
        <pc:cxnChg chg="add mod">
          <ac:chgData name="GAETANO RANDAZZO" userId="6bcc7446-c451-42ee-9900-145cf876e556" providerId="ADAL" clId="{702D1A11-D757-49ED-AB91-8881674D0317}" dt="2022-10-25T09:31:14.611" v="247" actId="1076"/>
          <ac:cxnSpMkLst>
            <pc:docMk/>
            <pc:sldMk cId="3251740834" sldId="268"/>
            <ac:cxnSpMk id="51" creationId="{2B32A7F7-6172-B68C-95FB-CE7B4EFE2378}"/>
          </ac:cxnSpMkLst>
        </pc:cxnChg>
      </pc:sldChg>
      <pc:sldChg chg="modSp mod">
        <pc:chgData name="GAETANO RANDAZZO" userId="6bcc7446-c451-42ee-9900-145cf876e556" providerId="ADAL" clId="{702D1A11-D757-49ED-AB91-8881674D0317}" dt="2022-10-25T09:44:34.830" v="453" actId="1076"/>
        <pc:sldMkLst>
          <pc:docMk/>
          <pc:sldMk cId="2300599847" sldId="269"/>
        </pc:sldMkLst>
        <pc:grpChg chg="mod">
          <ac:chgData name="GAETANO RANDAZZO" userId="6bcc7446-c451-42ee-9900-145cf876e556" providerId="ADAL" clId="{702D1A11-D757-49ED-AB91-8881674D0317}" dt="2022-10-25T09:44:34.830" v="453" actId="1076"/>
          <ac:grpSpMkLst>
            <pc:docMk/>
            <pc:sldMk cId="2300599847" sldId="269"/>
            <ac:grpSpMk id="20" creationId="{283503E1-0C00-88ED-6946-94F13E59C259}"/>
          </ac:grpSpMkLst>
        </pc:grpChg>
      </pc:sldChg>
      <pc:sldChg chg="ord">
        <pc:chgData name="GAETANO RANDAZZO" userId="6bcc7446-c451-42ee-9900-145cf876e556" providerId="ADAL" clId="{702D1A11-D757-49ED-AB91-8881674D0317}" dt="2022-10-25T09:49:06.681" v="875"/>
        <pc:sldMkLst>
          <pc:docMk/>
          <pc:sldMk cId="2272389343" sldId="270"/>
        </pc:sldMkLst>
      </pc:sldChg>
      <pc:sldChg chg="modSp mod">
        <pc:chgData name="GAETANO RANDAZZO" userId="6bcc7446-c451-42ee-9900-145cf876e556" providerId="ADAL" clId="{702D1A11-D757-49ED-AB91-8881674D0317}" dt="2022-10-25T10:15:17.751" v="1428" actId="20577"/>
        <pc:sldMkLst>
          <pc:docMk/>
          <pc:sldMk cId="602782628" sldId="275"/>
        </pc:sldMkLst>
        <pc:spChg chg="mod">
          <ac:chgData name="GAETANO RANDAZZO" userId="6bcc7446-c451-42ee-9900-145cf876e556" providerId="ADAL" clId="{702D1A11-D757-49ED-AB91-8881674D0317}" dt="2022-10-25T10:15:17.751" v="1428" actId="20577"/>
          <ac:spMkLst>
            <pc:docMk/>
            <pc:sldMk cId="602782628" sldId="275"/>
            <ac:spMk id="2" creationId="{9F854B06-E5FB-F9DB-2D80-D502C39F937C}"/>
          </ac:spMkLst>
        </pc:spChg>
      </pc:sldChg>
      <pc:sldChg chg="del">
        <pc:chgData name="GAETANO RANDAZZO" userId="6bcc7446-c451-42ee-9900-145cf876e556" providerId="ADAL" clId="{702D1A11-D757-49ED-AB91-8881674D0317}" dt="2022-10-25T10:14:49.960" v="1403" actId="2696"/>
        <pc:sldMkLst>
          <pc:docMk/>
          <pc:sldMk cId="4005347508" sldId="277"/>
        </pc:sldMkLst>
      </pc:sldChg>
      <pc:sldChg chg="delSp modSp add mod ord">
        <pc:chgData name="GAETANO RANDAZZO" userId="6bcc7446-c451-42ee-9900-145cf876e556" providerId="ADAL" clId="{702D1A11-D757-49ED-AB91-8881674D0317}" dt="2022-10-25T09:53:54.449" v="1215" actId="20577"/>
        <pc:sldMkLst>
          <pc:docMk/>
          <pc:sldMk cId="463006921" sldId="278"/>
        </pc:sldMkLst>
        <pc:spChg chg="mod">
          <ac:chgData name="GAETANO RANDAZZO" userId="6bcc7446-c451-42ee-9900-145cf876e556" providerId="ADAL" clId="{702D1A11-D757-49ED-AB91-8881674D0317}" dt="2022-10-25T09:53:54.449" v="1215" actId="20577"/>
          <ac:spMkLst>
            <pc:docMk/>
            <pc:sldMk cId="463006921" sldId="278"/>
            <ac:spMk id="3" creationId="{83C49618-F7CE-CCCE-AC84-B89CDBF50C79}"/>
          </ac:spMkLst>
        </pc:spChg>
        <pc:grpChg chg="del">
          <ac:chgData name="GAETANO RANDAZZO" userId="6bcc7446-c451-42ee-9900-145cf876e556" providerId="ADAL" clId="{702D1A11-D757-49ED-AB91-8881674D0317}" dt="2022-10-25T09:49:46.534" v="883" actId="478"/>
          <ac:grpSpMkLst>
            <pc:docMk/>
            <pc:sldMk cId="463006921" sldId="278"/>
            <ac:grpSpMk id="30" creationId="{84BAA12F-599B-1D72-BB8E-63BA2B8EE190}"/>
          </ac:grpSpMkLst>
        </pc:grpChg>
      </pc:sldChg>
      <pc:sldChg chg="addSp delSp modSp add mod">
        <pc:chgData name="GAETANO RANDAZZO" userId="6bcc7446-c451-42ee-9900-145cf876e556" providerId="ADAL" clId="{702D1A11-D757-49ED-AB91-8881674D0317}" dt="2022-10-25T10:00:55.280" v="1325" actId="14100"/>
        <pc:sldMkLst>
          <pc:docMk/>
          <pc:sldMk cId="180580702" sldId="279"/>
        </pc:sldMkLst>
        <pc:spChg chg="add del mod">
          <ac:chgData name="GAETANO RANDAZZO" userId="6bcc7446-c451-42ee-9900-145cf876e556" providerId="ADAL" clId="{702D1A11-D757-49ED-AB91-8881674D0317}" dt="2022-10-25T09:55:17.238" v="1285" actId="1076"/>
          <ac:spMkLst>
            <pc:docMk/>
            <pc:sldMk cId="180580702" sldId="279"/>
            <ac:spMk id="9" creationId="{6F31210C-3334-D5D2-3586-0AF466FA19B1}"/>
          </ac:spMkLst>
        </pc:spChg>
        <pc:spChg chg="del">
          <ac:chgData name="GAETANO RANDAZZO" userId="6bcc7446-c451-42ee-9900-145cf876e556" providerId="ADAL" clId="{702D1A11-D757-49ED-AB91-8881674D0317}" dt="2022-10-25T09:55:29.833" v="1294" actId="478"/>
          <ac:spMkLst>
            <pc:docMk/>
            <pc:sldMk cId="180580702" sldId="279"/>
            <ac:spMk id="32" creationId="{FE671A91-1265-6A07-50BE-DA2281954133}"/>
          </ac:spMkLst>
        </pc:spChg>
        <pc:grpChg chg="del">
          <ac:chgData name="GAETANO RANDAZZO" userId="6bcc7446-c451-42ee-9900-145cf876e556" providerId="ADAL" clId="{702D1A11-D757-49ED-AB91-8881674D0317}" dt="2022-10-25T09:55:20.039" v="1286" actId="478"/>
          <ac:grpSpMkLst>
            <pc:docMk/>
            <pc:sldMk cId="180580702" sldId="279"/>
            <ac:grpSpMk id="19" creationId="{477972E7-A8CC-441D-EEE0-9F458482F06F}"/>
          </ac:grpSpMkLst>
        </pc:grpChg>
        <pc:grpChg chg="del mod">
          <ac:chgData name="GAETANO RANDAZZO" userId="6bcc7446-c451-42ee-9900-145cf876e556" providerId="ADAL" clId="{702D1A11-D757-49ED-AB91-8881674D0317}" dt="2022-10-25T09:55:20.763" v="1288" actId="478"/>
          <ac:grpSpMkLst>
            <pc:docMk/>
            <pc:sldMk cId="180580702" sldId="279"/>
            <ac:grpSpMk id="20" creationId="{283503E1-0C00-88ED-6946-94F13E59C259}"/>
          </ac:grpSpMkLst>
        </pc:grpChg>
        <pc:grpChg chg="del">
          <ac:chgData name="GAETANO RANDAZZO" userId="6bcc7446-c451-42ee-9900-145cf876e556" providerId="ADAL" clId="{702D1A11-D757-49ED-AB91-8881674D0317}" dt="2022-10-25T09:55:21.536" v="1289" actId="478"/>
          <ac:grpSpMkLst>
            <pc:docMk/>
            <pc:sldMk cId="180580702" sldId="279"/>
            <ac:grpSpMk id="21" creationId="{52A9574F-BC2E-C74C-398A-03108006EF4D}"/>
          </ac:grpSpMkLst>
        </pc:grpChg>
        <pc:grpChg chg="del">
          <ac:chgData name="GAETANO RANDAZZO" userId="6bcc7446-c451-42ee-9900-145cf876e556" providerId="ADAL" clId="{702D1A11-D757-49ED-AB91-8881674D0317}" dt="2022-10-25T09:55:23.743" v="1291" actId="478"/>
          <ac:grpSpMkLst>
            <pc:docMk/>
            <pc:sldMk cId="180580702" sldId="279"/>
            <ac:grpSpMk id="22" creationId="{DACB9CD1-887C-BC46-1C3D-8222E4489641}"/>
          </ac:grpSpMkLst>
        </pc:grpChg>
        <pc:grpChg chg="del">
          <ac:chgData name="GAETANO RANDAZZO" userId="6bcc7446-c451-42ee-9900-145cf876e556" providerId="ADAL" clId="{702D1A11-D757-49ED-AB91-8881674D0317}" dt="2022-10-25T09:55:23.129" v="1290" actId="478"/>
          <ac:grpSpMkLst>
            <pc:docMk/>
            <pc:sldMk cId="180580702" sldId="279"/>
            <ac:grpSpMk id="23" creationId="{604B9BAA-A645-76DB-7F00-958816E5175D}"/>
          </ac:grpSpMkLst>
        </pc:grpChg>
        <pc:picChg chg="add del mod">
          <ac:chgData name="GAETANO RANDAZZO" userId="6bcc7446-c451-42ee-9900-145cf876e556" providerId="ADAL" clId="{702D1A11-D757-49ED-AB91-8881674D0317}" dt="2022-10-25T10:00:08.687" v="1320" actId="478"/>
          <ac:picMkLst>
            <pc:docMk/>
            <pc:sldMk cId="180580702" sldId="279"/>
            <ac:picMk id="5" creationId="{5B640014-C834-2912-892D-A547C229CEEB}"/>
          </ac:picMkLst>
        </pc:picChg>
        <pc:picChg chg="add mod">
          <ac:chgData name="GAETANO RANDAZZO" userId="6bcc7446-c451-42ee-9900-145cf876e556" providerId="ADAL" clId="{702D1A11-D757-49ED-AB91-8881674D0317}" dt="2022-10-25T10:00:55.280" v="1325" actId="14100"/>
          <ac:picMkLst>
            <pc:docMk/>
            <pc:sldMk cId="180580702" sldId="279"/>
            <ac:picMk id="8" creationId="{BEB7E2C9-2F6C-AA55-7374-A990B3F7F0C4}"/>
          </ac:picMkLst>
        </pc:picChg>
        <pc:picChg chg="del">
          <ac:chgData name="GAETANO RANDAZZO" userId="6bcc7446-c451-42ee-9900-145cf876e556" providerId="ADAL" clId="{702D1A11-D757-49ED-AB91-8881674D0317}" dt="2022-10-25T09:55:24.202" v="1292" actId="478"/>
          <ac:picMkLst>
            <pc:docMk/>
            <pc:sldMk cId="180580702" sldId="279"/>
            <ac:picMk id="41" creationId="{96C75317-F949-3371-90F0-9DBC17A14927}"/>
          </ac:picMkLst>
        </pc:picChg>
        <pc:cxnChg chg="del">
          <ac:chgData name="GAETANO RANDAZZO" userId="6bcc7446-c451-42ee-9900-145cf876e556" providerId="ADAL" clId="{702D1A11-D757-49ED-AB91-8881674D0317}" dt="2022-10-25T09:55:25.316" v="1293" actId="478"/>
          <ac:cxnSpMkLst>
            <pc:docMk/>
            <pc:sldMk cId="180580702" sldId="279"/>
            <ac:cxnSpMk id="28" creationId="{1AE565E3-BCD1-077B-53E8-1B6BEE9F0856}"/>
          </ac:cxnSpMkLst>
        </pc:cxnChg>
      </pc:sldChg>
      <pc:sldChg chg="addSp delSp modSp add mod ord">
        <pc:chgData name="GAETANO RANDAZZO" userId="6bcc7446-c451-42ee-9900-145cf876e556" providerId="ADAL" clId="{702D1A11-D757-49ED-AB91-8881674D0317}" dt="2022-10-25T10:03:58.431" v="1332" actId="1076"/>
        <pc:sldMkLst>
          <pc:docMk/>
          <pc:sldMk cId="1384433766" sldId="280"/>
        </pc:sldMkLst>
        <pc:picChg chg="add mod">
          <ac:chgData name="GAETANO RANDAZZO" userId="6bcc7446-c451-42ee-9900-145cf876e556" providerId="ADAL" clId="{702D1A11-D757-49ED-AB91-8881674D0317}" dt="2022-10-25T10:03:58.431" v="1332" actId="1076"/>
          <ac:picMkLst>
            <pc:docMk/>
            <pc:sldMk cId="1384433766" sldId="280"/>
            <ac:picMk id="3" creationId="{E54B5D5D-6A58-B89B-3336-84716D5AAF49}"/>
          </ac:picMkLst>
        </pc:picChg>
        <pc:picChg chg="del">
          <ac:chgData name="GAETANO RANDAZZO" userId="6bcc7446-c451-42ee-9900-145cf876e556" providerId="ADAL" clId="{702D1A11-D757-49ED-AB91-8881674D0317}" dt="2022-10-25T10:01:32.671" v="1329" actId="478"/>
          <ac:picMkLst>
            <pc:docMk/>
            <pc:sldMk cId="1384433766" sldId="280"/>
            <ac:picMk id="8" creationId="{BEB7E2C9-2F6C-AA55-7374-A990B3F7F0C4}"/>
          </ac:picMkLst>
        </pc:picChg>
      </pc:sldChg>
      <pc:sldChg chg="addSp modSp add mod">
        <pc:chgData name="GAETANO RANDAZZO" userId="6bcc7446-c451-42ee-9900-145cf876e556" providerId="ADAL" clId="{702D1A11-D757-49ED-AB91-8881674D0317}" dt="2022-10-25T10:04:49.700" v="1368" actId="1076"/>
        <pc:sldMkLst>
          <pc:docMk/>
          <pc:sldMk cId="1675385068" sldId="281"/>
        </pc:sldMkLst>
        <pc:spChg chg="mod">
          <ac:chgData name="GAETANO RANDAZZO" userId="6bcc7446-c451-42ee-9900-145cf876e556" providerId="ADAL" clId="{702D1A11-D757-49ED-AB91-8881674D0317}" dt="2022-10-25T10:04:10.493" v="1348" actId="1076"/>
          <ac:spMkLst>
            <pc:docMk/>
            <pc:sldMk cId="1675385068" sldId="281"/>
            <ac:spMk id="9" creationId="{6F31210C-3334-D5D2-3586-0AF466FA19B1}"/>
          </ac:spMkLst>
        </pc:spChg>
        <pc:picChg chg="add mod">
          <ac:chgData name="GAETANO RANDAZZO" userId="6bcc7446-c451-42ee-9900-145cf876e556" providerId="ADAL" clId="{702D1A11-D757-49ED-AB91-8881674D0317}" dt="2022-10-25T10:04:49.700" v="1368" actId="1076"/>
          <ac:picMkLst>
            <pc:docMk/>
            <pc:sldMk cId="1675385068" sldId="281"/>
            <ac:picMk id="2" creationId="{1A6689EF-92FF-350B-1D3B-C7C0E6AAE4C9}"/>
          </ac:picMkLst>
        </pc:picChg>
        <pc:picChg chg="mod">
          <ac:chgData name="GAETANO RANDAZZO" userId="6bcc7446-c451-42ee-9900-145cf876e556" providerId="ADAL" clId="{702D1A11-D757-49ED-AB91-8881674D0317}" dt="2022-10-25T10:04:48.164" v="1367" actId="1076"/>
          <ac:picMkLst>
            <pc:docMk/>
            <pc:sldMk cId="1675385068" sldId="281"/>
            <ac:picMk id="3" creationId="{E54B5D5D-6A58-B89B-3336-84716D5AAF49}"/>
          </ac:picMkLst>
        </pc:picChg>
      </pc:sldChg>
      <pc:sldChg chg="add ord">
        <pc:chgData name="GAETANO RANDAZZO" userId="6bcc7446-c451-42ee-9900-145cf876e556" providerId="ADAL" clId="{702D1A11-D757-49ED-AB91-8881674D0317}" dt="2022-10-25T10:14:43.111" v="1402"/>
        <pc:sldMkLst>
          <pc:docMk/>
          <pc:sldMk cId="2153404291" sldId="282"/>
        </pc:sldMkLst>
      </pc:sldChg>
      <pc:sldChg chg="modSp add mod ord">
        <pc:chgData name="GAETANO RANDAZZO" userId="6bcc7446-c451-42ee-9900-145cf876e556" providerId="ADAL" clId="{702D1A11-D757-49ED-AB91-8881674D0317}" dt="2022-10-25T10:16:15.360" v="1455" actId="115"/>
        <pc:sldMkLst>
          <pc:docMk/>
          <pc:sldMk cId="1782249678" sldId="283"/>
        </pc:sldMkLst>
        <pc:spChg chg="mod">
          <ac:chgData name="GAETANO RANDAZZO" userId="6bcc7446-c451-42ee-9900-145cf876e556" providerId="ADAL" clId="{702D1A11-D757-49ED-AB91-8881674D0317}" dt="2022-10-25T10:16:03.791" v="1452"/>
          <ac:spMkLst>
            <pc:docMk/>
            <pc:sldMk cId="1782249678" sldId="283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5T10:15:31.246" v="1448" actId="14100"/>
          <ac:spMkLst>
            <pc:docMk/>
            <pc:sldMk cId="1782249678" sldId="283"/>
            <ac:spMk id="8" creationId="{95EB69F0-BDBC-6071-5D47-CB81712F3DF9}"/>
          </ac:spMkLst>
        </pc:spChg>
        <pc:spChg chg="mod">
          <ac:chgData name="GAETANO RANDAZZO" userId="6bcc7446-c451-42ee-9900-145cf876e556" providerId="ADAL" clId="{702D1A11-D757-49ED-AB91-8881674D0317}" dt="2022-10-25T10:15:54.066" v="1451"/>
          <ac:spMkLst>
            <pc:docMk/>
            <pc:sldMk cId="1782249678" sldId="283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5T10:15:47.129" v="1450"/>
          <ac:spMkLst>
            <pc:docMk/>
            <pc:sldMk cId="1782249678" sldId="283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5T10:15:39.214" v="1449"/>
          <ac:spMkLst>
            <pc:docMk/>
            <pc:sldMk cId="1782249678" sldId="283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5T10:16:11.512" v="1453"/>
          <ac:spMkLst>
            <pc:docMk/>
            <pc:sldMk cId="1782249678" sldId="283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5T10:16:15.360" v="1455" actId="115"/>
          <ac:spMkLst>
            <pc:docMk/>
            <pc:sldMk cId="1782249678" sldId="283"/>
            <ac:spMk id="42" creationId="{CC4ADA8B-82B7-7F33-F17B-27E454F716E8}"/>
          </ac:spMkLst>
        </pc:spChg>
      </pc:sldChg>
    </pc:docChg>
  </pc:docChgLst>
  <pc:docChgLst>
    <pc:chgData name="MARTINA SORCE" userId="S::martina.sorce@you.unipa.it::d0b51e46-867e-45e7-a58d-baf55d6140d8" providerId="AD" clId="Web-{4C8F94AD-33D4-4FD9-A67E-DC0D538DD0D3}"/>
    <pc:docChg chg="addSld delSld modSld">
      <pc:chgData name="MARTINA SORCE" userId="S::martina.sorce@you.unipa.it::d0b51e46-867e-45e7-a58d-baf55d6140d8" providerId="AD" clId="Web-{4C8F94AD-33D4-4FD9-A67E-DC0D538DD0D3}" dt="2022-10-22T16:56:52.324" v="312"/>
      <pc:docMkLst>
        <pc:docMk/>
      </pc:docMkLst>
      <pc:sldChg chg="modSp">
        <pc:chgData name="MARTINA SORCE" userId="S::martina.sorce@you.unipa.it::d0b51e46-867e-45e7-a58d-baf55d6140d8" providerId="AD" clId="Web-{4C8F94AD-33D4-4FD9-A67E-DC0D538DD0D3}" dt="2022-10-22T13:53:06.710" v="8" actId="1076"/>
        <pc:sldMkLst>
          <pc:docMk/>
          <pc:sldMk cId="1215249577" sldId="259"/>
        </pc:sldMkLst>
        <pc:spChg chg="mod">
          <ac:chgData name="MARTINA SORCE" userId="S::martina.sorce@you.unipa.it::d0b51e46-867e-45e7-a58d-baf55d6140d8" providerId="AD" clId="Web-{4C8F94AD-33D4-4FD9-A67E-DC0D538DD0D3}" dt="2022-10-22T13:52:28.303" v="3" actId="1076"/>
          <ac:spMkLst>
            <pc:docMk/>
            <pc:sldMk cId="1215249577" sldId="259"/>
            <ac:spMk id="9" creationId="{D6705D1A-E232-67DF-C85A-7BE3997283C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2:30.443" v="4" actId="1076"/>
          <ac:spMkLst>
            <pc:docMk/>
            <pc:sldMk cId="1215249577" sldId="259"/>
            <ac:spMk id="10" creationId="{207D1454-F18E-9000-79BF-3D2DE2D0ECCF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3:06.710" v="8" actId="1076"/>
          <ac:spMkLst>
            <pc:docMk/>
            <pc:sldMk cId="1215249577" sldId="259"/>
            <ac:spMk id="17" creationId="{2A8C7D31-F337-39EE-7D42-84F0FE262211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2:48.163" v="6" actId="1076"/>
          <ac:spMkLst>
            <pc:docMk/>
            <pc:sldMk cId="1215249577" sldId="259"/>
            <ac:spMk id="18" creationId="{330B3298-32BF-2CC5-0749-9B3A60C11661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3:45:21.910" v="1" actId="1076"/>
          <ac:grpSpMkLst>
            <pc:docMk/>
            <pc:sldMk cId="1215249577" sldId="259"/>
            <ac:grpSpMk id="31" creationId="{61FD4756-08BC-342A-329A-95123B98C3D0}"/>
          </ac:grpSpMkLst>
        </pc:grpChg>
      </pc:sldChg>
      <pc:sldChg chg="addSp delSp modSp add replId">
        <pc:chgData name="MARTINA SORCE" userId="S::martina.sorce@you.unipa.it::d0b51e46-867e-45e7-a58d-baf55d6140d8" providerId="AD" clId="Web-{4C8F94AD-33D4-4FD9-A67E-DC0D538DD0D3}" dt="2022-10-22T14:17:32.743" v="113"/>
        <pc:sldMkLst>
          <pc:docMk/>
          <pc:sldMk cId="698729513" sldId="262"/>
        </pc:sldMkLst>
        <pc:spChg chg="mod">
          <ac:chgData name="MARTINA SORCE" userId="S::martina.sorce@you.unipa.it::d0b51e46-867e-45e7-a58d-baf55d6140d8" providerId="AD" clId="Web-{4C8F94AD-33D4-4FD9-A67E-DC0D538DD0D3}" dt="2022-10-22T13:55:32.123" v="24" actId="1076"/>
          <ac:spMkLst>
            <pc:docMk/>
            <pc:sldMk cId="698729513" sldId="262"/>
            <ac:spMk id="2" creationId="{FE14437B-0A89-A9BD-6821-FA84C2EB061C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34.963" v="68"/>
          <ac:spMkLst>
            <pc:docMk/>
            <pc:sldMk cId="698729513" sldId="262"/>
            <ac:spMk id="3" creationId="{8E735C3C-7CB4-0D1B-D94A-1DE06842CB39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02:33.003" v="88" actId="1076"/>
          <ac:spMkLst>
            <pc:docMk/>
            <pc:sldMk cId="698729513" sldId="262"/>
            <ac:spMk id="4" creationId="{0E3B6ABA-48B3-C477-E8FC-99EDC3F80331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08.494" v="63"/>
          <ac:spMkLst>
            <pc:docMk/>
            <pc:sldMk cId="698729513" sldId="262"/>
            <ac:spMk id="5" creationId="{09791CD3-EDF4-D8A7-5A18-8919B3441877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3:58:54.944" v="60" actId="1076"/>
          <ac:spMkLst>
            <pc:docMk/>
            <pc:sldMk cId="698729513" sldId="262"/>
            <ac:spMk id="6" creationId="{A9730726-9803-E876-9F25-6C82C40080C4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22.900" v="66"/>
          <ac:spMkLst>
            <pc:docMk/>
            <pc:sldMk cId="698729513" sldId="262"/>
            <ac:spMk id="7" creationId="{5D6B5EE1-35BE-A9A2-1527-2ABABE2AF8BB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10.712" v="64"/>
          <ac:spMkLst>
            <pc:docMk/>
            <pc:sldMk cId="698729513" sldId="262"/>
            <ac:spMk id="8" creationId="{F42FDFCA-38D6-D521-18B1-8F88CBE91117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7.339" v="71"/>
          <ac:spMkLst>
            <pc:docMk/>
            <pc:sldMk cId="698729513" sldId="262"/>
            <ac:spMk id="9" creationId="{D6705D1A-E232-67DF-C85A-7BE3997283CD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5.042" v="70"/>
          <ac:spMkLst>
            <pc:docMk/>
            <pc:sldMk cId="698729513" sldId="262"/>
            <ac:spMk id="10" creationId="{207D1454-F18E-9000-79BF-3D2DE2D0ECCF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3:58:57.647" v="61"/>
          <ac:spMkLst>
            <pc:docMk/>
            <pc:sldMk cId="698729513" sldId="262"/>
            <ac:spMk id="11" creationId="{6AE02CD5-DA82-53F2-9BEE-78B474707A39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4:49.368" v="94" actId="1076"/>
          <ac:spMkLst>
            <pc:docMk/>
            <pc:sldMk cId="698729513" sldId="262"/>
            <ac:spMk id="12" creationId="{EC7CB792-AC67-3A86-FCA5-855D68DD1BCA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6:57.658" v="40" actId="1076"/>
          <ac:spMkLst>
            <pc:docMk/>
            <pc:sldMk cId="698729513" sldId="262"/>
            <ac:spMk id="15" creationId="{FAE6EFD5-79A5-9EDC-F8A1-3ECDE8FF81FD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1:01.964" v="75"/>
          <ac:spMkLst>
            <pc:docMk/>
            <pc:sldMk cId="698729513" sldId="262"/>
            <ac:spMk id="17" creationId="{2A8C7D31-F337-39EE-7D42-84F0FE262211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9.542" v="72"/>
          <ac:spMkLst>
            <pc:docMk/>
            <pc:sldMk cId="698729513" sldId="262"/>
            <ac:spMk id="18" creationId="{330B3298-32BF-2CC5-0749-9B3A60C1166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17:32.743" v="113"/>
          <ac:spMkLst>
            <pc:docMk/>
            <pc:sldMk cId="698729513" sldId="262"/>
            <ac:spMk id="21" creationId="{7C77339F-3A6D-EAD5-7214-1C553D8F6292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6:33.685" v="96" actId="1076"/>
          <ac:spMkLst>
            <pc:docMk/>
            <pc:sldMk cId="698729513" sldId="262"/>
            <ac:spMk id="23" creationId="{86CDCAFF-6AE7-8D5C-8B62-40C1D47FE83D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2:37.378" v="89" actId="1076"/>
          <ac:spMkLst>
            <pc:docMk/>
            <pc:sldMk cId="698729513" sldId="262"/>
            <ac:spMk id="24" creationId="{1728DEAE-2DC1-5CF6-68F6-5DBCE0356B4B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4:04:35.024" v="90" actId="14100"/>
          <ac:grpSpMkLst>
            <pc:docMk/>
            <pc:sldMk cId="698729513" sldId="262"/>
            <ac:grpSpMk id="31" creationId="{61FD4756-08BC-342A-329A-95123B98C3D0}"/>
          </ac:grpSpMkLst>
        </pc:grpChg>
        <pc:cxnChg chg="mod">
          <ac:chgData name="MARTINA SORCE" userId="S::martina.sorce@you.unipa.it::d0b51e46-867e-45e7-a58d-baf55d6140d8" providerId="AD" clId="Web-{4C8F94AD-33D4-4FD9-A67E-DC0D538DD0D3}" dt="2022-10-22T14:02:22.065" v="86" actId="14100"/>
          <ac:cxnSpMkLst>
            <pc:docMk/>
            <pc:sldMk cId="698729513" sldId="262"/>
            <ac:cxnSpMk id="28" creationId="{E0496B95-61E5-7DCD-9638-C193DAF76C92}"/>
          </ac:cxnSpMkLst>
        </pc:cxnChg>
      </pc:sldChg>
      <pc:sldChg chg="modSp">
        <pc:chgData name="MARTINA SORCE" userId="S::martina.sorce@you.unipa.it::d0b51e46-867e-45e7-a58d-baf55d6140d8" providerId="AD" clId="Web-{4C8F94AD-33D4-4FD9-A67E-DC0D538DD0D3}" dt="2022-10-22T14:31:38.794" v="140"/>
        <pc:sldMkLst>
          <pc:docMk/>
          <pc:sldMk cId="3943622918" sldId="263"/>
        </pc:sldMkLst>
        <pc:graphicFrameChg chg="mod modGraphic">
          <ac:chgData name="MARTINA SORCE" userId="S::martina.sorce@you.unipa.it::d0b51e46-867e-45e7-a58d-baf55d6140d8" providerId="AD" clId="Web-{4C8F94AD-33D4-4FD9-A67E-DC0D538DD0D3}" dt="2022-10-22T14:31:38.794" v="140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modSp">
        <pc:chgData name="MARTINA SORCE" userId="S::martina.sorce@you.unipa.it::d0b51e46-867e-45e7-a58d-baf55d6140d8" providerId="AD" clId="Web-{4C8F94AD-33D4-4FD9-A67E-DC0D538DD0D3}" dt="2022-10-22T14:20:59.502" v="124" actId="1076"/>
        <pc:sldMkLst>
          <pc:docMk/>
          <pc:sldMk cId="3641890351" sldId="265"/>
        </pc:sldMkLst>
        <pc:spChg chg="mod">
          <ac:chgData name="MARTINA SORCE" userId="S::martina.sorce@you.unipa.it::d0b51e46-867e-45e7-a58d-baf55d6140d8" providerId="AD" clId="Web-{4C8F94AD-33D4-4FD9-A67E-DC0D538DD0D3}" dt="2022-10-22T14:10:35.288" v="98" actId="1076"/>
          <ac:spMkLst>
            <pc:docMk/>
            <pc:sldMk cId="3641890351" sldId="265"/>
            <ac:spMk id="4" creationId="{0E3B6ABA-48B3-C477-E8FC-99EDC3F80331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9:03.075" v="121"/>
          <ac:spMkLst>
            <pc:docMk/>
            <pc:sldMk cId="3641890351" sldId="265"/>
            <ac:spMk id="6" creationId="{A9730726-9803-E876-9F25-6C82C40080C4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59.502" v="124" actId="1076"/>
          <ac:spMkLst>
            <pc:docMk/>
            <pc:sldMk cId="3641890351" sldId="265"/>
            <ac:spMk id="12" creationId="{EC7CB792-AC67-3A86-FCA5-855D68DD1BCA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19.797" v="123" actId="1076"/>
          <ac:spMkLst>
            <pc:docMk/>
            <pc:sldMk cId="3641890351" sldId="265"/>
            <ac:spMk id="16" creationId="{12D27260-B82A-4646-DB99-73FA795BF293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8:44.074" v="118"/>
          <ac:spMkLst>
            <pc:docMk/>
            <pc:sldMk cId="3641890351" sldId="265"/>
            <ac:spMk id="21" creationId="{7C77339F-3A6D-EAD5-7214-1C553D8F6292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7:01.070" v="111"/>
          <ac:spMkLst>
            <pc:docMk/>
            <pc:sldMk cId="3641890351" sldId="265"/>
            <ac:spMk id="23" creationId="{86CDCAFF-6AE7-8D5C-8B62-40C1D47FE83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8:59.934" v="120"/>
          <ac:spMkLst>
            <pc:docMk/>
            <pc:sldMk cId="3641890351" sldId="265"/>
            <ac:spMk id="24" creationId="{1728DEAE-2DC1-5CF6-68F6-5DBCE0356B4B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08.109" v="122" actId="1076"/>
          <ac:spMkLst>
            <pc:docMk/>
            <pc:sldMk cId="3641890351" sldId="265"/>
            <ac:spMk id="40" creationId="{C8B67D7B-8253-A465-C228-7E64CFADFA7F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4:12:19.168" v="103" actId="1076"/>
          <ac:grpSpMkLst>
            <pc:docMk/>
            <pc:sldMk cId="3641890351" sldId="265"/>
            <ac:grpSpMk id="31" creationId="{61FD4756-08BC-342A-329A-95123B98C3D0}"/>
          </ac:grpSpMkLst>
        </pc:grpChg>
      </pc:sldChg>
      <pc:sldChg chg="del">
        <pc:chgData name="MARTINA SORCE" userId="S::martina.sorce@you.unipa.it::d0b51e46-867e-45e7-a58d-baf55d6140d8" providerId="AD" clId="Web-{4C8F94AD-33D4-4FD9-A67E-DC0D538DD0D3}" dt="2022-10-22T14:17:13.852" v="112"/>
        <pc:sldMkLst>
          <pc:docMk/>
          <pc:sldMk cId="3956974084" sldId="267"/>
        </pc:sldMkLst>
      </pc:sldChg>
      <pc:sldChg chg="addSp delSp modSp">
        <pc:chgData name="MARTINA SORCE" userId="S::martina.sorce@you.unipa.it::d0b51e46-867e-45e7-a58d-baf55d6140d8" providerId="AD" clId="Web-{4C8F94AD-33D4-4FD9-A67E-DC0D538DD0D3}" dt="2022-10-22T15:22:46.209" v="234"/>
        <pc:sldMkLst>
          <pc:docMk/>
          <pc:sldMk cId="3251740834" sldId="268"/>
        </pc:sldMkLst>
        <pc:spChg chg="add del mod">
          <ac:chgData name="MARTINA SORCE" userId="S::martina.sorce@you.unipa.it::d0b51e46-867e-45e7-a58d-baf55d6140d8" providerId="AD" clId="Web-{4C8F94AD-33D4-4FD9-A67E-DC0D538DD0D3}" dt="2022-10-22T15:22:25.380" v="231"/>
          <ac:spMkLst>
            <pc:docMk/>
            <pc:sldMk cId="3251740834" sldId="268"/>
            <ac:spMk id="2" creationId="{FE14437B-0A89-A9BD-6821-FA84C2EB061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6:13.890" v="125" actId="688"/>
          <ac:spMkLst>
            <pc:docMk/>
            <pc:sldMk cId="3251740834" sldId="268"/>
            <ac:spMk id="4" creationId="{0E3B6ABA-48B3-C477-E8FC-99EDC3F80331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5:21:19.487" v="211"/>
          <ac:spMkLst>
            <pc:docMk/>
            <pc:sldMk cId="3251740834" sldId="268"/>
            <ac:spMk id="5" creationId="{CEB3F16E-4D11-41BE-BE85-EE1D2B6921AC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2:43.444" v="233" actId="1076"/>
          <ac:spMkLst>
            <pc:docMk/>
            <pc:sldMk cId="3251740834" sldId="268"/>
            <ac:spMk id="8" creationId="{95EB69F0-BDBC-6071-5D47-CB81712F3DF9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5:22:46.209" v="234"/>
          <ac:spMkLst>
            <pc:docMk/>
            <pc:sldMk cId="3251740834" sldId="268"/>
            <ac:spMk id="10" creationId="{FA1968A3-965C-4206-7033-D1EC1C4F7347}"/>
          </ac:spMkLst>
        </pc:spChg>
      </pc:sldChg>
      <pc:sldChg chg="addSp delSp modSp">
        <pc:chgData name="MARTINA SORCE" userId="S::martina.sorce@you.unipa.it::d0b51e46-867e-45e7-a58d-baf55d6140d8" providerId="AD" clId="Web-{4C8F94AD-33D4-4FD9-A67E-DC0D538DD0D3}" dt="2022-10-22T15:08:53.140" v="207" actId="20577"/>
        <pc:sldMkLst>
          <pc:docMk/>
          <pc:sldMk cId="2300599847" sldId="269"/>
        </pc:sldMkLst>
        <pc:spChg chg="add mod">
          <ac:chgData name="MARTINA SORCE" userId="S::martina.sorce@you.unipa.it::d0b51e46-867e-45e7-a58d-baf55d6140d8" providerId="AD" clId="Web-{4C8F94AD-33D4-4FD9-A67E-DC0D538DD0D3}" dt="2022-10-22T15:08:53.140" v="207" actId="20577"/>
          <ac:spMkLst>
            <pc:docMk/>
            <pc:sldMk cId="2300599847" sldId="269"/>
            <ac:spMk id="3" creationId="{8FF6ADAF-B3BB-8DFC-056B-F0A0EC25D1F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50.233" v="206" actId="20577"/>
          <ac:spMkLst>
            <pc:docMk/>
            <pc:sldMk cId="2300599847" sldId="269"/>
            <ac:spMk id="24" creationId="{360ADA0F-48C0-6743-CE98-C87F39C8774F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7:55.653" v="201" actId="1076"/>
          <ac:spMkLst>
            <pc:docMk/>
            <pc:sldMk cId="2300599847" sldId="269"/>
            <ac:spMk id="25" creationId="{865BAF98-9D01-F6BE-0EA2-772B9DA6F626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05.935" v="202" actId="1076"/>
          <ac:spMkLst>
            <pc:docMk/>
            <pc:sldMk cId="2300599847" sldId="269"/>
            <ac:spMk id="26" creationId="{AFEBEDA6-B237-51BB-8C18-F86509FE98C3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18.216" v="203" actId="1076"/>
          <ac:spMkLst>
            <pc:docMk/>
            <pc:sldMk cId="2300599847" sldId="269"/>
            <ac:spMk id="27" creationId="{86839E4B-CEAA-A724-F476-E22C0D73DF55}"/>
          </ac:spMkLst>
        </pc:spChg>
        <pc:cxnChg chg="del mod">
          <ac:chgData name="MARTINA SORCE" userId="S::martina.sorce@you.unipa.it::d0b51e46-867e-45e7-a58d-baf55d6140d8" providerId="AD" clId="Web-{4C8F94AD-33D4-4FD9-A67E-DC0D538DD0D3}" dt="2022-10-22T14:41:58.241" v="149"/>
          <ac:cxnSpMkLst>
            <pc:docMk/>
            <pc:sldMk cId="2300599847" sldId="269"/>
            <ac:cxnSpMk id="18" creationId="{1D643B32-DFEA-6873-230E-A14B086A2B73}"/>
          </ac:cxnSpMkLst>
        </pc:cxnChg>
      </pc:sldChg>
      <pc:sldChg chg="addSp delSp modSp">
        <pc:chgData name="MARTINA SORCE" userId="S::martina.sorce@you.unipa.it::d0b51e46-867e-45e7-a58d-baf55d6140d8" providerId="AD" clId="Web-{4C8F94AD-33D4-4FD9-A67E-DC0D538DD0D3}" dt="2022-10-22T16:56:52.324" v="312"/>
        <pc:sldMkLst>
          <pc:docMk/>
          <pc:sldMk cId="1215548037" sldId="271"/>
        </pc:sldMkLst>
        <pc:spChg chg="mod">
          <ac:chgData name="MARTINA SORCE" userId="S::martina.sorce@you.unipa.it::d0b51e46-867e-45e7-a58d-baf55d6140d8" providerId="AD" clId="Web-{4C8F94AD-33D4-4FD9-A67E-DC0D538DD0D3}" dt="2022-10-22T15:27:54.410" v="235" actId="1076"/>
          <ac:spMkLst>
            <pc:docMk/>
            <pc:sldMk cId="1215548037" sldId="271"/>
            <ac:spMk id="2" creationId="{6C636F38-9F0B-3F07-2100-E92A8090AA97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9:11.928" v="247" actId="1076"/>
          <ac:spMkLst>
            <pc:docMk/>
            <pc:sldMk cId="1215548037" sldId="271"/>
            <ac:spMk id="3" creationId="{4F5AFAF5-031B-CBAA-076B-66C5150B736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0:12.493" v="252" actId="1076"/>
          <ac:spMkLst>
            <pc:docMk/>
            <pc:sldMk cId="1215548037" sldId="271"/>
            <ac:spMk id="4" creationId="{2E0F835A-0F5A-00ED-6919-49E7284330BE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8:03.379" v="237" actId="1076"/>
          <ac:spMkLst>
            <pc:docMk/>
            <pc:sldMk cId="1215548037" sldId="271"/>
            <ac:spMk id="5" creationId="{99D824A2-22CE-AA60-1C57-DD45CE1153BB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8:06.894" v="238" actId="1076"/>
          <ac:spMkLst>
            <pc:docMk/>
            <pc:sldMk cId="1215548037" sldId="271"/>
            <ac:spMk id="6" creationId="{1B7EB21E-00DA-A3EF-C8F4-626BF15DD75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9:49.571" v="250" actId="1076"/>
          <ac:spMkLst>
            <pc:docMk/>
            <pc:sldMk cId="1215548037" sldId="271"/>
            <ac:spMk id="8" creationId="{63C6715D-5CA3-F362-F9CC-AEF97A680834}"/>
          </ac:spMkLst>
        </pc:spChg>
        <pc:spChg chg="del">
          <ac:chgData name="MARTINA SORCE" userId="S::martina.sorce@you.unipa.it::d0b51e46-867e-45e7-a58d-baf55d6140d8" providerId="AD" clId="Web-{4C8F94AD-33D4-4FD9-A67E-DC0D538DD0D3}" dt="2022-10-22T15:28:58.193" v="243"/>
          <ac:spMkLst>
            <pc:docMk/>
            <pc:sldMk cId="1215548037" sldId="271"/>
            <ac:spMk id="11" creationId="{D2AEA97F-90F6-9124-E044-05D0C3F90AD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22.876" v="289" actId="1076"/>
          <ac:spMkLst>
            <pc:docMk/>
            <pc:sldMk cId="1215548037" sldId="271"/>
            <ac:spMk id="11" creationId="{D4E6C982-7BC2-4950-3F03-E3EEED735E66}"/>
          </ac:spMkLst>
        </pc:spChg>
        <pc:spChg chg="add">
          <ac:chgData name="MARTINA SORCE" userId="S::martina.sorce@you.unipa.it::d0b51e46-867e-45e7-a58d-baf55d6140d8" providerId="AD" clId="Web-{4C8F94AD-33D4-4FD9-A67E-DC0D538DD0D3}" dt="2022-10-22T15:29:28.507" v="248"/>
          <ac:spMkLst>
            <pc:docMk/>
            <pc:sldMk cId="1215548037" sldId="271"/>
            <ac:spMk id="13" creationId="{63C6715D-5CA3-F362-F9CC-AEF97A680834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9:57.993" v="251" actId="1076"/>
          <ac:spMkLst>
            <pc:docMk/>
            <pc:sldMk cId="1215548037" sldId="271"/>
            <ac:spMk id="14" creationId="{95330F63-EE25-0F01-0038-415107E20F6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29.985" v="291" actId="1076"/>
          <ac:spMkLst>
            <pc:docMk/>
            <pc:sldMk cId="1215548037" sldId="271"/>
            <ac:spMk id="16" creationId="{FD9A4133-19B5-7F8C-B198-B08D226745B6}"/>
          </ac:spMkLst>
        </pc:spChg>
        <pc:graphicFrameChg chg="mod modGraphic">
          <ac:chgData name="MARTINA SORCE" userId="S::martina.sorce@you.unipa.it::d0b51e46-867e-45e7-a58d-baf55d6140d8" providerId="AD" clId="Web-{4C8F94AD-33D4-4FD9-A67E-DC0D538DD0D3}" dt="2022-10-22T16:56:52.324" v="312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mod">
          <ac:chgData name="MARTINA SORCE" userId="S::martina.sorce@you.unipa.it::d0b51e46-867e-45e7-a58d-baf55d6140d8" providerId="AD" clId="Web-{4C8F94AD-33D4-4FD9-A67E-DC0D538DD0D3}" dt="2022-10-22T15:39:52.955" v="292" actId="1076"/>
          <ac:graphicFrameMkLst>
            <pc:docMk/>
            <pc:sldMk cId="1215548037" sldId="271"/>
            <ac:graphicFrameMk id="13" creationId="{FB94124B-4F39-95E2-5022-4BE3C92214D1}"/>
          </ac:graphicFrameMkLst>
        </pc:graphicFrameChg>
      </pc:sldChg>
      <pc:sldChg chg="addSp delSp modSp">
        <pc:chgData name="MARTINA SORCE" userId="S::martina.sorce@you.unipa.it::d0b51e46-867e-45e7-a58d-baf55d6140d8" providerId="AD" clId="Web-{4C8F94AD-33D4-4FD9-A67E-DC0D538DD0D3}" dt="2022-10-22T15:39:09.797" v="287" actId="1076"/>
        <pc:sldMkLst>
          <pc:docMk/>
          <pc:sldMk cId="1730331077" sldId="274"/>
        </pc:sldMkLst>
        <pc:spChg chg="mod">
          <ac:chgData name="MARTINA SORCE" userId="S::martina.sorce@you.unipa.it::d0b51e46-867e-45e7-a58d-baf55d6140d8" providerId="AD" clId="Web-{4C8F94AD-33D4-4FD9-A67E-DC0D538DD0D3}" dt="2022-10-22T15:33:30.486" v="261" actId="20577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3:25.642" v="259" actId="20577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6:55.588" v="264" actId="20577"/>
          <ac:spMkLst>
            <pc:docMk/>
            <pc:sldMk cId="1730331077" sldId="274"/>
            <ac:spMk id="17" creationId="{192F499F-BA31-D1DB-79B0-22E3CA059E3D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8:35.670" v="282" actId="1076"/>
          <ac:spMkLst>
            <pc:docMk/>
            <pc:sldMk cId="1730331077" sldId="274"/>
            <ac:spMk id="22" creationId="{7269DDB0-72F5-2576-D26B-F014F5D873AE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8:55.281" v="284" actId="1076"/>
          <ac:spMkLst>
            <pc:docMk/>
            <pc:sldMk cId="1730331077" sldId="274"/>
            <ac:spMk id="23" creationId="{ADA6810D-15CC-D044-AA1F-D121D044349A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09.797" v="287" actId="1076"/>
          <ac:spMkLst>
            <pc:docMk/>
            <pc:sldMk cId="1730331077" sldId="274"/>
            <ac:spMk id="24" creationId="{C7EA3F43-0ED7-9A3D-AB56-138F58D5980F}"/>
          </ac:spMkLst>
        </pc:spChg>
        <pc:graphicFrameChg chg="mod modGraphic">
          <ac:chgData name="MARTINA SORCE" userId="S::martina.sorce@you.unipa.it::d0b51e46-867e-45e7-a58d-baf55d6140d8" providerId="AD" clId="Web-{4C8F94AD-33D4-4FD9-A67E-DC0D538DD0D3}" dt="2022-10-22T15:37:06.682" v="274"/>
          <ac:graphicFrameMkLst>
            <pc:docMk/>
            <pc:sldMk cId="1730331077" sldId="274"/>
            <ac:graphicFrameMk id="19" creationId="{B1E85576-0648-F270-E727-F9BFBF80DE4D}"/>
          </ac:graphicFrameMkLst>
        </pc:graphicFrameChg>
        <pc:cxnChg chg="add del">
          <ac:chgData name="MARTINA SORCE" userId="S::martina.sorce@you.unipa.it::d0b51e46-867e-45e7-a58d-baf55d6140d8" providerId="AD" clId="Web-{4C8F94AD-33D4-4FD9-A67E-DC0D538DD0D3}" dt="2022-10-22T15:38:57.453" v="285"/>
          <ac:cxnSpMkLst>
            <pc:docMk/>
            <pc:sldMk cId="1730331077" sldId="274"/>
            <ac:cxnSpMk id="18" creationId="{359EA8D3-0965-1860-4913-C291C58EB7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E347239-9F49-EB88-DB4F-7857BADF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6DB5DD1F-B3E9-6BF2-A575-3768930C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668A8EB9-21A9-D44E-7870-D11CE5A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99A13B7-F937-6038-A621-F967000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E2BC48B-A9DC-46F0-D26E-A8F83DE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6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678F3A4-5AD9-CC31-A7F8-2FA7624A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DCCEB404-765C-6D58-875D-31F8E88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672937F-8359-D5E5-196F-5BEE0BF6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127FC4D-FE2B-AC00-A1BE-8068279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31802B1-7EB3-D161-ED8B-EEB8547C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05E0ABE3-A71F-574F-606C-0D055ECA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41764897-D92D-D4C1-4C22-B62357B6D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E783498-2700-5CAA-8D04-DE60279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3B1B217-90FE-379E-42C1-CF7F4A5C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7DF5455-0341-B178-E0E6-3471762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4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B68E5C2-04C7-9636-A305-99CC6F9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9048C61-4684-F8A0-BE21-E6D79EE1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28EBAED-FE94-BB3E-FE75-08078EA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CC51EA9-B1BE-8B8F-9BBE-F100B70F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4B0A951-2165-C138-5470-E2A2E97C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3E1D5FA-2195-CC87-1811-24385D55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E4D939A-71F3-D054-C97D-A391F010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128AF2C-3E9D-4C6F-C339-98B408A7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021698F-CFEB-E82A-F016-7E78AF5B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5D1E0FD-0C2D-228B-2BF2-88520492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4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B7EFB8-375C-2665-3E2B-6FC840B0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F43F4AC-7A0B-FE1B-3F18-E71FD0E4D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A96045B-DC8D-55A7-FDF9-C7724217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43235B07-1B09-F552-742D-ACAEAEDD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385EB411-CA6A-950D-B10C-7914530B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2109993-0E00-30EF-0570-4BA35194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4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864BDA2-2363-B22B-4BA1-066D9A37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4191C02-4EDF-6442-91A3-951BBC2A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21A6E35B-0BB7-030E-68ED-89F913523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290D7A78-8557-5DEF-5F36-23EFD791A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324D0932-9544-52FF-5384-1040ED8D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BB4F31CE-8179-6CAD-331B-AE82F5D1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E60958CD-DC79-CE67-A5FB-AFB77272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2ABACDB9-A804-9143-40F5-BE19DDE1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6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F0DBB28-B02C-374E-883F-06B31587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CB6BE981-399C-EAE5-3AA9-51508BAF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722DFCE3-B21B-14A7-E4AF-DA8D2438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E97CED0-3DFD-04C1-D314-DDB05C84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2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26221C00-691A-781B-7AD4-C09E5EC1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BD7EF727-EA6C-1BF7-E39D-7E42877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0F419964-95EE-C9D3-E071-9F4B606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636B51-03DA-39E4-3BAB-BFE5B82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9C59524-B142-F953-433A-72D84915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183D551-43A9-E8FD-DDA1-F5B505D2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4F0EF57D-CDE9-0868-5E17-622B5A7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8DB7E25-7A75-BD99-6FA2-0694AEB8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28DD3BE5-BE83-D227-B7A6-5CDB7C51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47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B5A527-F7F4-8DB8-422B-06F53435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9609F723-99BC-E267-91C1-3498DE16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28A4303A-6A61-D3CE-D1E6-AD6F3335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113AC2B-D096-C6FD-A7FD-005D20E3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E502EF12-922E-67F1-5334-D2157B4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AB42C4-0579-49FB-545D-91C188A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95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CD919C46-930D-F820-5033-C0575F1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4DCD0E1-8B2D-C12A-E9F8-6F48437C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1229615-2CDD-BD53-61BC-347C985BD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61BC5AA-A0F5-AAEF-BAC6-F9806F07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31A83A-76A1-D587-0BCB-B98C2518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09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47942995-B07F-4636-9A06-C6A104B26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7FD337D-D0E8-F228-25D7-BE0F6009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582" y="1059165"/>
            <a:ext cx="4036334" cy="1699477"/>
          </a:xfrm>
        </p:spPr>
        <p:txBody>
          <a:bodyPr anchor="t">
            <a:normAutofit/>
          </a:bodyPr>
          <a:lstStyle/>
          <a:p>
            <a:pPr algn="l"/>
            <a:r>
              <a:rPr lang="it-IT" sz="5400" b="1"/>
              <a:t>ESERCIZIO GARA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9E3FD2A-5F6B-3798-DF9A-FE1E28F8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2984992"/>
            <a:ext cx="4036333" cy="623071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it-IT" sz="2000"/>
              <a:t>Di Piazza – Sorce – Indelicato - Randazzo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81933D1-5615-42C7-9C0B-4EB7105CC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 PNG HD | PNG Mart">
            <a:extLst>
              <a:ext uri="{FF2B5EF4-FFF2-40B4-BE49-F238E27FC236}">
                <a16:creationId xmlns:a16="http://schemas.microsoft.com/office/drawing/2014/main" xmlns="" id="{191D58FE-65E5-C992-2A81-6DB0F3F9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922492" y="1330542"/>
            <a:ext cx="5536001" cy="41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21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xmlns="" id="{E506E6BB-A30E-A08D-314B-B93854BADD0C}"/>
              </a:ext>
            </a:extLst>
          </p:cNvPr>
          <p:cNvSpPr/>
          <p:nvPr/>
        </p:nvSpPr>
        <p:spPr>
          <a:xfrm>
            <a:off x="-47242" y="6097398"/>
            <a:ext cx="12286485" cy="882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FSA({AS_GO_HOME1, AS_GO_HOME2, AS_GO_HOME, AS_GO_HOME3, AS_GO_HOME4, AS_GO_HOME5,AS_GO_HOMET}, DELTA, AS_GO_HOME1, (AS_GO_HOMET))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0E3B6ABA-48B3-C477-E8FC-99EDC3F80331}"/>
              </a:ext>
            </a:extLst>
          </p:cNvPr>
          <p:cNvSpPr txBox="1"/>
          <p:nvPr/>
        </p:nvSpPr>
        <p:spPr>
          <a:xfrm rot="16200000">
            <a:off x="8233773" y="2664254"/>
            <a:ext cx="225736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PF_CLOSE_TO_HOMEBASE3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xmlns="" id="{A9730726-9803-E876-9F25-6C82C40080C4}"/>
              </a:ext>
            </a:extLst>
          </p:cNvPr>
          <p:cNvSpPr>
            <a:spLocks/>
          </p:cNvSpPr>
          <p:nvPr/>
        </p:nvSpPr>
        <p:spPr>
          <a:xfrm>
            <a:off x="10032129" y="4987606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</a:t>
            </a:r>
          </a:p>
          <a:p>
            <a:r>
              <a:rPr lang="it-IT" sz="1400" dirty="0">
                <a:solidFill>
                  <a:schemeClr val="tx1"/>
                </a:solidFill>
              </a:rPr>
              <a:t>14,15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xmlns="" id="{EC7CB792-AC67-3A86-FCA5-855D68DD1BCA}"/>
              </a:ext>
            </a:extLst>
          </p:cNvPr>
          <p:cNvSpPr>
            <a:spLocks/>
          </p:cNvSpPr>
          <p:nvPr/>
        </p:nvSpPr>
        <p:spPr>
          <a:xfrm>
            <a:off x="10003208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  <a:r>
              <a:rPr lang="it-IT" sz="1400" b="0" dirty="0">
                <a:solidFill>
                  <a:schemeClr val="tx1"/>
                </a:solidFill>
              </a:rPr>
              <a:t>2,4,10,12,13,14,15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xmlns="" id="{7C77339F-3A6D-EAD5-7214-1C553D8F6292}"/>
              </a:ext>
            </a:extLst>
          </p:cNvPr>
          <p:cNvSpPr>
            <a:spLocks/>
          </p:cNvSpPr>
          <p:nvPr/>
        </p:nvSpPr>
        <p:spPr>
          <a:xfrm>
            <a:off x="6042304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400" b="0" dirty="0">
                <a:solidFill>
                  <a:schemeClr val="tx1"/>
                </a:solidFill>
              </a:rPr>
              <a:t>1,2,3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xmlns="" id="{86CDCAFF-6AE7-8D5C-8B62-40C1D47FE83D}"/>
              </a:ext>
            </a:extLst>
          </p:cNvPr>
          <p:cNvSpPr>
            <a:spLocks/>
          </p:cNvSpPr>
          <p:nvPr/>
        </p:nvSpPr>
        <p:spPr>
          <a:xfrm>
            <a:off x="2084341" y="1794952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it-IT" sz="1400" b="1" dirty="0"/>
              <a:t>Sonar accesi: </a:t>
            </a:r>
            <a:r>
              <a:rPr lang="it-IT" sz="1400" dirty="0"/>
              <a:t>0,</a:t>
            </a:r>
            <a:r>
              <a:rPr lang="it-IT" sz="1400" b="0" dirty="0"/>
              <a:t>1,3,5,7,9,11,13,15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/>
              <a:t>Intensità sonar: </a:t>
            </a:r>
            <a:endParaRPr lang="it-IT" sz="1200" b="1" dirty="0"/>
          </a:p>
          <a:p>
            <a:r>
              <a:rPr lang="it-IT" sz="1200" dirty="0">
                <a:ea typeface="Calibri"/>
                <a:cs typeface="Calibri"/>
              </a:rPr>
              <a:t>high</a:t>
            </a:r>
          </a:p>
          <a:p>
            <a:r>
              <a:rPr lang="it-IT" sz="1400" b="1" dirty="0"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xmlns="" id="{1728DEAE-2DC1-5CF6-68F6-5DBCE0356B4B}"/>
              </a:ext>
            </a:extLst>
          </p:cNvPr>
          <p:cNvSpPr>
            <a:spLocks/>
          </p:cNvSpPr>
          <p:nvPr/>
        </p:nvSpPr>
        <p:spPr>
          <a:xfrm>
            <a:off x="6096000" y="497008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95EB69F0-BDBC-6071-5D47-CB81712F3DF9}"/>
              </a:ext>
            </a:extLst>
          </p:cNvPr>
          <p:cNvSpPr txBox="1"/>
          <p:nvPr/>
        </p:nvSpPr>
        <p:spPr>
          <a:xfrm>
            <a:off x="5149403" y="33021"/>
            <a:ext cx="9659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FSA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xmlns="" id="{CC4ADA8B-82B7-7F33-F17B-27E454F716E8}"/>
              </a:ext>
            </a:extLst>
          </p:cNvPr>
          <p:cNvSpPr>
            <a:spLocks/>
          </p:cNvSpPr>
          <p:nvPr/>
        </p:nvSpPr>
        <p:spPr>
          <a:xfrm>
            <a:off x="1997872" y="492755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xmlns="" id="{39F7C6B9-481D-7E2A-B193-3BD1751DBBC2}"/>
              </a:ext>
            </a:extLst>
          </p:cNvPr>
          <p:cNvGrpSpPr/>
          <p:nvPr/>
        </p:nvGrpSpPr>
        <p:grpSpPr>
          <a:xfrm>
            <a:off x="390505" y="561156"/>
            <a:ext cx="10133326" cy="4554858"/>
            <a:chOff x="390505" y="561156"/>
            <a:chExt cx="10133326" cy="4554858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xmlns="" id="{61FD4756-08BC-342A-329A-95123B98C3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0505" y="561156"/>
              <a:ext cx="10133326" cy="4554858"/>
              <a:chOff x="78283" y="720438"/>
              <a:chExt cx="10133326" cy="4246166"/>
            </a:xfrm>
          </p:grpSpPr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xmlns="" id="{E0496B95-61E5-7DCD-9638-C193DAF76C92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9274923" y="1870617"/>
                <a:ext cx="0" cy="1890488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xmlns="" id="{9726989E-E2B4-D31B-69D0-BF877CAAD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83" y="2256295"/>
                <a:ext cx="1557270" cy="3443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b="1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Calibri" panose="020F0502020204030204"/>
                  </a:rPr>
                  <a:t>START_ TIMER</a:t>
                </a:r>
                <a:endParaRPr lang="it-IT" b="1" i="1" dirty="0">
                  <a:solidFill>
                    <a:prstClr val="black"/>
                  </a:solidFill>
                  <a:highlight>
                    <a:srgbClr val="00FF00"/>
                  </a:highlight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xmlns="" id="{1B644CD9-1FFC-EFF9-F33D-50B646BA3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414" y="4454692"/>
                <a:ext cx="2284201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xmlns="" id="{FAE6EFD5-79A5-9EDC-F8A1-3ECDE8FF8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7178" y="3776515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 dirty="0">
                    <a:solidFill>
                      <a:srgbClr val="C00000"/>
                    </a:solidFill>
                    <a:latin typeface="Calibri" panose="020F0502020204030204"/>
                  </a:rPr>
                  <a:t>3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:AS_GO_HOME4</a:t>
                </a: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xmlns="" id="{12D27260-B82A-4646-DB99-73FA795BF2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9050" y="3776515"/>
                <a:ext cx="1774800" cy="1151115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4:AS_GO_HOME5</a:t>
                </a: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xmlns="" id="{71C863D9-E0D5-80F1-62DC-3B39870768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784" y="7455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0:AS_GO_HOME1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xmlns="" id="{0944CE09-4BAC-21C5-27A5-D6B9B7222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215" y="97494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>
                    <a:solidFill>
                      <a:prstClr val="black"/>
                    </a:solidFill>
                    <a:latin typeface="Calibri" panose="020F0502020204030204"/>
                  </a:rPr>
                  <a:t>PF_CLOSE_TO_HOMEBASE1</a:t>
                </a:r>
                <a:endParaRPr lang="it-IT" sz="1400" b="1" i="1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xmlns="" id="{38AEA21A-D408-F515-30F0-039982345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3414" y="100643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 dirty="0">
                    <a:solidFill>
                      <a:prstClr val="black"/>
                    </a:solidFill>
                    <a:latin typeface="Calibri" panose="020F0502020204030204"/>
                  </a:rPr>
                  <a:t>PF_CLOSE_TO_HOMEBASE2</a:t>
                </a:r>
                <a:endParaRPr lang="it-IT" sz="1400" b="1" i="1" dirty="0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32" name="Connettore 2 31">
                <a:extLst>
                  <a:ext uri="{FF2B5EF4-FFF2-40B4-BE49-F238E27FC236}">
                    <a16:creationId xmlns:a16="http://schemas.microsoft.com/office/drawing/2014/main" xmlns="" id="{003D1A00-173D-05FE-E0F0-76EEA0966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175" y="1357508"/>
                <a:ext cx="2148796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xmlns="" id="{486C2FF4-AFD9-C6D7-016D-A2D6FB4AC9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9744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>
                    <a:solidFill>
                      <a:srgbClr val="C00000"/>
                    </a:solidFill>
                    <a:latin typeface="Calibri" panose="020F0502020204030204"/>
                  </a:rPr>
                  <a:t>1</a:t>
                </a: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:AS_GO_HOME2</a:t>
                </a:r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xmlns="" id="{4BFED920-3929-7B16-E341-F33D4F3DC8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7707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2:AS_GO_HOME3</a:t>
                </a:r>
              </a:p>
            </p:txBody>
          </p: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xmlns="" id="{516E9CDF-8FEB-6B36-077E-C162EBBC1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947" y="1357508"/>
                <a:ext cx="2072539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xmlns="" id="{C8B67D7B-8253-A465-C228-7E64CFADF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1215" y="3816425"/>
                <a:ext cx="1774431" cy="115017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xmlns="" id="{18CE6371-E014-2A02-7A26-8683D0C9050C}"/>
                </a:ext>
              </a:extLst>
            </p:cNvPr>
            <p:cNvSpPr>
              <a:spLocks/>
            </p:cNvSpPr>
            <p:nvPr/>
          </p:nvSpPr>
          <p:spPr>
            <a:xfrm>
              <a:off x="549769" y="3928296"/>
              <a:ext cx="1621766" cy="111894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 dirty="0">
                  <a:solidFill>
                    <a:srgbClr val="C00000"/>
                  </a:solidFill>
                  <a:latin typeface="Calibri" panose="020F0502020204030204"/>
                </a:rPr>
                <a:t>5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:AS_GO_HOMET</a:t>
              </a:r>
            </a:p>
          </p:txBody>
        </p:sp>
      </p:grpSp>
      <p:sp>
        <p:nvSpPr>
          <p:cNvPr id="50" name="CasellaDiTesto 49">
            <a:extLst>
              <a:ext uri="{FF2B5EF4-FFF2-40B4-BE49-F238E27FC236}">
                <a16:creationId xmlns:a16="http://schemas.microsoft.com/office/drawing/2014/main" xmlns="" id="{C7AA8C99-126D-EC76-C114-A8CF8B83D429}"/>
              </a:ext>
            </a:extLst>
          </p:cNvPr>
          <p:cNvSpPr txBox="1">
            <a:spLocks/>
          </p:cNvSpPr>
          <p:nvPr/>
        </p:nvSpPr>
        <p:spPr>
          <a:xfrm>
            <a:off x="2413949" y="4187335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PF_CLOSE_TO_HOMEBASET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xmlns="" id="{2B32A7F7-6172-B68C-95FB-CE7B4EFE2378}"/>
              </a:ext>
            </a:extLst>
          </p:cNvPr>
          <p:cNvCxnSpPr>
            <a:cxnSpLocks/>
          </p:cNvCxnSpPr>
          <p:nvPr/>
        </p:nvCxnSpPr>
        <p:spPr>
          <a:xfrm flipH="1">
            <a:off x="2311368" y="4540191"/>
            <a:ext cx="2284201" cy="0"/>
          </a:xfrm>
          <a:prstGeom prst="straightConnector1">
            <a:avLst/>
          </a:prstGeom>
          <a:noFill/>
          <a:ln w="25400" cap="rnd" cmpd="sng" algn="ctr">
            <a:solidFill>
              <a:srgbClr val="104C7E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1026" name="Picture 2" descr="Timer icon PNG and SVG Vector Free Download">
            <a:extLst>
              <a:ext uri="{FF2B5EF4-FFF2-40B4-BE49-F238E27FC236}">
                <a16:creationId xmlns:a16="http://schemas.microsoft.com/office/drawing/2014/main" xmlns="" id="{E97E7FB6-F406-DE74-8DD1-7B891E0D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468845" y="1532809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xmlns="" id="{1C9B8CFD-C3AB-3926-FE1D-5FBBFD8E73B6}"/>
              </a:ext>
            </a:extLst>
          </p:cNvPr>
          <p:cNvSpPr txBox="1">
            <a:spLocks/>
          </p:cNvSpPr>
          <p:nvPr/>
        </p:nvSpPr>
        <p:spPr>
          <a:xfrm>
            <a:off x="6525209" y="4217093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PF_CLOSE_TO_HOMEBASE4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xmlns="" id="{46EA539C-93EA-46B4-5ED2-2FCA7A656C7E}"/>
              </a:ext>
            </a:extLst>
          </p:cNvPr>
          <p:cNvSpPr txBox="1">
            <a:spLocks/>
          </p:cNvSpPr>
          <p:nvPr/>
        </p:nvSpPr>
        <p:spPr>
          <a:xfrm>
            <a:off x="257983" y="5599245"/>
            <a:ext cx="14644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STOP</a:t>
            </a:r>
            <a:r>
              <a:rPr lang="it-IT" b="1" i="1" u="sng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_</a:t>
            </a: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TIMER</a:t>
            </a:r>
            <a:endParaRPr lang="it-IT" b="1" i="1" dirty="0">
              <a:solidFill>
                <a:prstClr val="black"/>
              </a:solidFill>
              <a:highlight>
                <a:srgbClr val="FF0000"/>
              </a:highlight>
              <a:latin typeface="Calibri" panose="020F0502020204030204"/>
              <a:cs typeface="Calibri"/>
            </a:endParaRPr>
          </a:p>
        </p:txBody>
      </p:sp>
      <p:pic>
        <p:nvPicPr>
          <p:cNvPr id="55" name="Picture 2" descr="Timer icon PNG and SVG Vector Free Download">
            <a:extLst>
              <a:ext uri="{FF2B5EF4-FFF2-40B4-BE49-F238E27FC236}">
                <a16:creationId xmlns:a16="http://schemas.microsoft.com/office/drawing/2014/main" xmlns="" id="{F8550BB0-CB99-8AE3-6F9B-05E50216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203187" y="4967663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422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9C67068B-39F4-EB21-CC14-6A47D3F0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8682816"/>
              </p:ext>
            </p:extLst>
          </p:nvPr>
        </p:nvGraphicFramePr>
        <p:xfrm>
          <a:off x="350520" y="53688"/>
          <a:ext cx="11475721" cy="67036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7481">
                  <a:extLst>
                    <a:ext uri="{9D8B030D-6E8A-4147-A177-3AD203B41FA5}">
                      <a16:colId xmlns:a16="http://schemas.microsoft.com/office/drawing/2014/main" xmlns="" val="480621526"/>
                    </a:ext>
                  </a:extLst>
                </a:gridCol>
                <a:gridCol w="1910443">
                  <a:extLst>
                    <a:ext uri="{9D8B030D-6E8A-4147-A177-3AD203B41FA5}">
                      <a16:colId xmlns:a16="http://schemas.microsoft.com/office/drawing/2014/main" xmlns="" val="2960291463"/>
                    </a:ext>
                  </a:extLst>
                </a:gridCol>
                <a:gridCol w="2988482">
                  <a:extLst>
                    <a:ext uri="{9D8B030D-6E8A-4147-A177-3AD203B41FA5}">
                      <a16:colId xmlns:a16="http://schemas.microsoft.com/office/drawing/2014/main" xmlns="" val="2638646113"/>
                    </a:ext>
                  </a:extLst>
                </a:gridCol>
                <a:gridCol w="3643491">
                  <a:extLst>
                    <a:ext uri="{9D8B030D-6E8A-4147-A177-3AD203B41FA5}">
                      <a16:colId xmlns:a16="http://schemas.microsoft.com/office/drawing/2014/main" xmlns="" val="2472032471"/>
                    </a:ext>
                  </a:extLst>
                </a:gridCol>
                <a:gridCol w="1945824">
                  <a:extLst>
                    <a:ext uri="{9D8B030D-6E8A-4147-A177-3AD203B41FA5}">
                      <a16:colId xmlns:a16="http://schemas.microsoft.com/office/drawing/2014/main" xmlns="" val="410948995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r>
                        <a:rPr lang="it-IT" sz="1800"/>
                        <a:t>NUMQ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INPUT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PROMPT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DELTA(Q,INPUT)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4532374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u="none"/>
                        <a:t>PF_CLOSE_TO_HOMEBASE2</a:t>
                      </a:r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3033628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AS_GO_HOME2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PF_CLOSE_TO_HOMEBASE3</a:t>
                      </a:r>
                      <a:endParaRPr lang="it-IT" sz="1800" b="0" i="1" u="none"/>
                    </a:p>
                    <a:p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168853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accent4"/>
                          </a:solidFill>
                        </a:rPr>
                        <a:t>AS_GO_HOME3</a:t>
                      </a:r>
                      <a:endParaRPr lang="it-IT" sz="1800" b="1" i="1">
                        <a:solidFill>
                          <a:schemeClr val="accent4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PF_CLOSE_TO_HOMEBASE4</a:t>
                      </a:r>
                      <a:endParaRPr lang="it-IT" sz="1800" b="0" i="1" u="none"/>
                    </a:p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AS_GO_HOME4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2541257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>
                          <a:solidFill>
                            <a:srgbClr val="00B050"/>
                          </a:solidFill>
                        </a:rPr>
                        <a:t>AS_GO_HOME4</a:t>
                      </a:r>
                      <a:endParaRPr lang="it-IT" sz="1800" b="1" i="1">
                        <a:solidFill>
                          <a:srgbClr val="00B050"/>
                        </a:solidFill>
                      </a:endParaRPr>
                    </a:p>
                    <a:p>
                      <a:endParaRPr lang="it-IT" sz="1800" b="1" i="1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 dirty="0"/>
                        <a:t>PF_CLOSE_TO_HOMEBASE5</a:t>
                      </a:r>
                      <a:endParaRPr lang="it-IT" sz="1800" b="0" i="1" u="none" dirty="0"/>
                    </a:p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AS_GO_HOME5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3284115"/>
                  </a:ext>
                </a:extLst>
              </a:tr>
              <a:tr h="1469502">
                <a:tc>
                  <a:txBody>
                    <a:bodyPr/>
                    <a:lstStyle/>
                    <a:p>
                      <a:r>
                        <a:rPr lang="it-IT" sz="1800" b="1" i="1"/>
                        <a:t>4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AS_GO_HOME5</a:t>
                      </a:r>
                      <a:endParaRPr lang="it-IT" sz="1800" b="1" i="1" dirty="0"/>
                    </a:p>
                    <a:p>
                      <a:endParaRPr lang="it-IT" sz="1800" b="1" i="1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 dirty="0"/>
                        <a:t>PF_CLOSE_TO_HOMEBASET</a:t>
                      </a:r>
                      <a:endParaRPr lang="it-IT" sz="1800" b="0" i="1" u="none" dirty="0"/>
                    </a:p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Vado</a:t>
                      </a:r>
                      <a:r>
                        <a:rPr lang="it-IT" sz="1600" dirty="0"/>
                        <a:t> HOME5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AS_GO_HOMET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9433213"/>
                  </a:ext>
                </a:extLst>
              </a:tr>
              <a:tr h="611997"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AS_GO_HOMET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TOTALE IMPIEGATO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927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340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6F31210C-3334-D5D2-3586-0AF466FA19B1}"/>
              </a:ext>
            </a:extLst>
          </p:cNvPr>
          <p:cNvSpPr txBox="1"/>
          <p:nvPr/>
        </p:nvSpPr>
        <p:spPr>
          <a:xfrm>
            <a:off x="3881106" y="134828"/>
            <a:ext cx="4042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>
                <a:solidFill>
                  <a:schemeClr val="accent2">
                    <a:lumMod val="75000"/>
                  </a:schemeClr>
                </a:solidFill>
              </a:rPr>
              <a:t>SCHEMA SONAR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xmlns="" id="{477972E7-A8CC-441D-EEE0-9F458482F06F}"/>
              </a:ext>
            </a:extLst>
          </p:cNvPr>
          <p:cNvGrpSpPr/>
          <p:nvPr/>
        </p:nvGrpSpPr>
        <p:grpSpPr>
          <a:xfrm>
            <a:off x="175328" y="1311662"/>
            <a:ext cx="2339395" cy="2728187"/>
            <a:chOff x="455478" y="901700"/>
            <a:chExt cx="2339395" cy="2728187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xmlns="" id="{D13643D6-3558-51CD-A8CC-5428CC6DD7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478" y="1440401"/>
              <a:ext cx="2339395" cy="2189486"/>
              <a:chOff x="3589151" y="654304"/>
              <a:chExt cx="5060216" cy="5038285"/>
            </a:xfrm>
          </p:grpSpPr>
          <p:sp>
            <p:nvSpPr>
              <p:cNvPr id="49" name="Triangolo isoscele 48">
                <a:extLst>
                  <a:ext uri="{FF2B5EF4-FFF2-40B4-BE49-F238E27FC236}">
                    <a16:creationId xmlns:a16="http://schemas.microsoft.com/office/drawing/2014/main" xmlns="" id="{C48D9F58-B57A-A36E-E347-02E5274C0970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xmlns="" id="{54B5DCF7-10DD-3146-697B-A2F2D7AF04E6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xmlns="" id="{DF197AF6-29F7-0836-0097-D061B48AED77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xmlns="" id="{437DF882-36B1-C883-8B3A-D46E3E1D3808}"/>
                  </a:ext>
                </a:extLst>
              </p:cNvPr>
              <p:cNvSpPr txBox="1"/>
              <p:nvPr/>
            </p:nvSpPr>
            <p:spPr>
              <a:xfrm>
                <a:off x="6782003" y="5093058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3</a:t>
                </a:r>
              </a:p>
            </p:txBody>
          </p:sp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xmlns="" id="{71A685F5-EC3B-8CC9-49CA-1D0C0372F827}"/>
                  </a:ext>
                </a:extLst>
              </p:cNvPr>
              <p:cNvSpPr txBox="1"/>
              <p:nvPr/>
            </p:nvSpPr>
            <p:spPr>
              <a:xfrm>
                <a:off x="4976627" y="5031459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5</a:t>
                </a:r>
              </a:p>
            </p:txBody>
          </p:sp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xmlns="" id="{E4230423-0455-65F8-55DB-B2240D4CEA0D}"/>
                  </a:ext>
                </a:extLst>
              </p:cNvPr>
              <p:cNvSpPr txBox="1"/>
              <p:nvPr/>
            </p:nvSpPr>
            <p:spPr>
              <a:xfrm>
                <a:off x="3589151" y="386139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7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xmlns="" id="{6A4D1B7F-37D4-E1D8-E241-DECF44FBE8E6}"/>
                  </a:ext>
                </a:extLst>
              </p:cNvPr>
              <p:cNvSpPr txBox="1"/>
              <p:nvPr/>
            </p:nvSpPr>
            <p:spPr>
              <a:xfrm>
                <a:off x="3675996" y="184134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9</a:t>
                </a:r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xmlns="" id="{0FEEC95C-C04E-8C4F-7EE0-C6E79F32ADBC}"/>
                  </a:ext>
                </a:extLst>
              </p:cNvPr>
              <p:cNvSpPr txBox="1"/>
              <p:nvPr/>
            </p:nvSpPr>
            <p:spPr>
              <a:xfrm>
                <a:off x="4538435" y="719568"/>
                <a:ext cx="74142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11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xmlns="" id="{A5B0E38C-1E5A-2F15-57A6-280C674C6677}"/>
                  </a:ext>
                </a:extLst>
              </p:cNvPr>
              <p:cNvSpPr txBox="1"/>
              <p:nvPr/>
            </p:nvSpPr>
            <p:spPr>
              <a:xfrm>
                <a:off x="6494328" y="654304"/>
                <a:ext cx="81180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13</a:t>
                </a:r>
              </a:p>
            </p:txBody>
          </p:sp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xmlns="" id="{FF93276B-12BE-482E-AE2D-539CF74890F9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68" name="Connettore diritto 67">
                <a:extLst>
                  <a:ext uri="{FF2B5EF4-FFF2-40B4-BE49-F238E27FC236}">
                    <a16:creationId xmlns:a16="http://schemas.microsoft.com/office/drawing/2014/main" xmlns="" id="{1E37DF3F-7C97-3D7F-AB51-8AE8E292E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656" y="2161075"/>
                <a:ext cx="4050011" cy="184127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diritto 69">
                <a:extLst>
                  <a:ext uri="{FF2B5EF4-FFF2-40B4-BE49-F238E27FC236}">
                    <a16:creationId xmlns:a16="http://schemas.microsoft.com/office/drawing/2014/main" xmlns="" id="{243281AB-B542-2D4B-F545-1F2E3E3C5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497" y="1124779"/>
                <a:ext cx="1337869" cy="4008213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diritto 70">
                <a:extLst>
                  <a:ext uri="{FF2B5EF4-FFF2-40B4-BE49-F238E27FC236}">
                    <a16:creationId xmlns:a16="http://schemas.microsoft.com/office/drawing/2014/main" xmlns="" id="{FCAA3C74-F9A6-6B26-DDA0-BAEE86C25C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961" y="2212079"/>
                <a:ext cx="4070973" cy="1980509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xmlns="" id="{4B230213-2873-22B0-E46C-3FF397894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7488" y="3122404"/>
                <a:ext cx="16189" cy="0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diritto 72">
                <a:extLst>
                  <a:ext uri="{FF2B5EF4-FFF2-40B4-BE49-F238E27FC236}">
                    <a16:creationId xmlns:a16="http://schemas.microsoft.com/office/drawing/2014/main" xmlns="" id="{1A6B34DA-8988-BB13-B062-9DDCCEF09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2244" y="1158606"/>
                <a:ext cx="1810971" cy="4039605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xmlns="" id="{8FF6ADAF-B3BB-8DFC-056B-F0A0EC25D1F1}"/>
                </a:ext>
              </a:extLst>
            </p:cNvPr>
            <p:cNvSpPr txBox="1"/>
            <p:nvPr/>
          </p:nvSpPr>
          <p:spPr>
            <a:xfrm>
              <a:off x="610233" y="901700"/>
              <a:ext cx="2029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0:AS_GO_HOME1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xmlns="" id="{DACB9CD1-887C-BC46-1C3D-8222E4489641}"/>
              </a:ext>
            </a:extLst>
          </p:cNvPr>
          <p:cNvGrpSpPr/>
          <p:nvPr/>
        </p:nvGrpSpPr>
        <p:grpSpPr>
          <a:xfrm>
            <a:off x="7540504" y="1292613"/>
            <a:ext cx="1943288" cy="2154837"/>
            <a:chOff x="7823278" y="863599"/>
            <a:chExt cx="1943288" cy="2154837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xmlns="" id="{80459169-4568-A284-A69B-E12BA6D27A75}"/>
                </a:ext>
              </a:extLst>
            </p:cNvPr>
            <p:cNvGrpSpPr/>
            <p:nvPr/>
          </p:nvGrpSpPr>
          <p:grpSpPr>
            <a:xfrm>
              <a:off x="7899582" y="1663110"/>
              <a:ext cx="1790681" cy="1355326"/>
              <a:chOff x="7874381" y="1663110"/>
              <a:chExt cx="1790681" cy="1355326"/>
            </a:xfrm>
          </p:grpSpPr>
          <p:grpSp>
            <p:nvGrpSpPr>
              <p:cNvPr id="129" name="Gruppo 128">
                <a:extLst>
                  <a:ext uri="{FF2B5EF4-FFF2-40B4-BE49-F238E27FC236}">
                    <a16:creationId xmlns:a16="http://schemas.microsoft.com/office/drawing/2014/main" xmlns="" id="{FF1D9D4A-E5B2-895D-7FF5-BFA0E3D57BEB}"/>
                  </a:ext>
                </a:extLst>
              </p:cNvPr>
              <p:cNvGrpSpPr/>
              <p:nvPr/>
            </p:nvGrpSpPr>
            <p:grpSpPr>
              <a:xfrm>
                <a:off x="7874381" y="1663110"/>
                <a:ext cx="1790681" cy="1355326"/>
                <a:chOff x="5006213" y="1141466"/>
                <a:chExt cx="3643154" cy="2933442"/>
              </a:xfrm>
            </p:grpSpPr>
            <p:sp>
              <p:nvSpPr>
                <p:cNvPr id="130" name="Triangolo isoscele 129">
                  <a:extLst>
                    <a:ext uri="{FF2B5EF4-FFF2-40B4-BE49-F238E27FC236}">
                      <a16:creationId xmlns:a16="http://schemas.microsoft.com/office/drawing/2014/main" xmlns="" id="{8CCDCB86-B670-B39D-E6CE-B349483E671E}"/>
                    </a:ext>
                  </a:extLst>
                </p:cNvPr>
                <p:cNvSpPr/>
                <p:nvPr/>
              </p:nvSpPr>
              <p:spPr>
                <a:xfrm rot="5400000">
                  <a:off x="6397321" y="2676825"/>
                  <a:ext cx="788391" cy="89115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1" name="Ovale 130">
                  <a:extLst>
                    <a:ext uri="{FF2B5EF4-FFF2-40B4-BE49-F238E27FC236}">
                      <a16:creationId xmlns:a16="http://schemas.microsoft.com/office/drawing/2014/main" xmlns="" id="{E1349024-2260-EE98-031C-5D11A6206AE8}"/>
                    </a:ext>
                  </a:extLst>
                </p:cNvPr>
                <p:cNvSpPr/>
                <p:nvPr/>
              </p:nvSpPr>
              <p:spPr>
                <a:xfrm>
                  <a:off x="5006213" y="2179847"/>
                  <a:ext cx="1934817" cy="189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xmlns="" id="{C17E6459-A897-19F7-CF58-58D4BDBDDA7C}"/>
                    </a:ext>
                  </a:extLst>
                </p:cNvPr>
                <p:cNvSpPr txBox="1"/>
                <p:nvPr/>
              </p:nvSpPr>
              <p:spPr>
                <a:xfrm>
                  <a:off x="7200662" y="1141466"/>
                  <a:ext cx="74706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14</a:t>
                  </a:r>
                </a:p>
              </p:txBody>
            </p:sp>
            <p:sp>
              <p:nvSpPr>
                <p:cNvPr id="148" name="CasellaDiTesto 147">
                  <a:extLst>
                    <a:ext uri="{FF2B5EF4-FFF2-40B4-BE49-F238E27FC236}">
                      <a16:creationId xmlns:a16="http://schemas.microsoft.com/office/drawing/2014/main" xmlns="" id="{ABF33266-4721-BA74-6F07-9D559897B632}"/>
                    </a:ext>
                  </a:extLst>
                </p:cNvPr>
                <p:cNvSpPr txBox="1"/>
                <p:nvPr/>
              </p:nvSpPr>
              <p:spPr>
                <a:xfrm>
                  <a:off x="7915380" y="1797212"/>
                  <a:ext cx="73398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15</a:t>
                  </a:r>
                </a:p>
              </p:txBody>
            </p:sp>
            <p:cxnSp>
              <p:nvCxnSpPr>
                <p:cNvPr id="149" name="Connettore diritto 148">
                  <a:extLst>
                    <a:ext uri="{FF2B5EF4-FFF2-40B4-BE49-F238E27FC236}">
                      <a16:creationId xmlns:a16="http://schemas.microsoft.com/office/drawing/2014/main" xmlns="" id="{2A2CB8CC-7E27-FC22-35CA-510AFE22C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0662" y="2161076"/>
                  <a:ext cx="2025004" cy="961330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xmlns="" id="{6A70D1B7-D832-6F40-B37B-36C68C640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0662" y="1565228"/>
                  <a:ext cx="1365972" cy="155717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sellaDiTesto 154">
                  <a:extLst>
                    <a:ext uri="{FF2B5EF4-FFF2-40B4-BE49-F238E27FC236}">
                      <a16:creationId xmlns:a16="http://schemas.microsoft.com/office/drawing/2014/main" xmlns="" id="{6869A9A5-0FF5-B6D0-9492-CC2A77000874}"/>
                    </a:ext>
                  </a:extLst>
                </p:cNvPr>
                <p:cNvSpPr txBox="1"/>
                <p:nvPr/>
              </p:nvSpPr>
              <p:spPr>
                <a:xfrm>
                  <a:off x="8104272" y="2775969"/>
                  <a:ext cx="318052" cy="999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t-IT" sz="1200"/>
                </a:p>
                <a:p>
                  <a:endParaRPr lang="it-IT" sz="1200"/>
                </a:p>
              </p:txBody>
            </p: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xmlns="" id="{FC9EB251-73D0-F8BC-E902-932D2CF0F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002" y="2582134"/>
                <a:ext cx="1084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xmlns="" id="{AFEBEDA6-B237-51BB-8C18-F86509FE98C3}"/>
                </a:ext>
              </a:extLst>
            </p:cNvPr>
            <p:cNvSpPr txBox="1"/>
            <p:nvPr/>
          </p:nvSpPr>
          <p:spPr>
            <a:xfrm>
              <a:off x="7823278" y="863599"/>
              <a:ext cx="19432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3:AS_GO_HOME4</a:t>
              </a:r>
              <a:endParaRPr lang="it-IT" b="1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xmlns="" id="{604B9BAA-A645-76DB-7F00-958816E5175D}"/>
              </a:ext>
            </a:extLst>
          </p:cNvPr>
          <p:cNvGrpSpPr/>
          <p:nvPr/>
        </p:nvGrpSpPr>
        <p:grpSpPr>
          <a:xfrm>
            <a:off x="9747371" y="1283254"/>
            <a:ext cx="2132331" cy="4829199"/>
            <a:chOff x="10027521" y="863598"/>
            <a:chExt cx="2132331" cy="4829199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xmlns="" id="{A3A11B66-BFD0-7236-655C-82DF2A15F2F7}"/>
                </a:ext>
              </a:extLst>
            </p:cNvPr>
            <p:cNvSpPr/>
            <p:nvPr/>
          </p:nvSpPr>
          <p:spPr>
            <a:xfrm>
              <a:off x="10618186" y="2211341"/>
              <a:ext cx="951000" cy="8755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xmlns="" id="{86839E4B-CEAA-A724-F476-E22C0D73DF55}"/>
                </a:ext>
              </a:extLst>
            </p:cNvPr>
            <p:cNvSpPr txBox="1"/>
            <p:nvPr/>
          </p:nvSpPr>
          <p:spPr>
            <a:xfrm>
              <a:off x="10103086" y="863598"/>
              <a:ext cx="1981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4:AS_GO_HOME5</a:t>
              </a:r>
              <a:endParaRPr lang="it-IT" b="1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xmlns="" id="{E56A4325-3E5D-734F-5E39-052A7021B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7521" y="4253331"/>
              <a:ext cx="2132331" cy="1439466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xmlns="" id="{52A9574F-BC2E-C74C-398A-03108006EF4D}"/>
              </a:ext>
            </a:extLst>
          </p:cNvPr>
          <p:cNvGrpSpPr/>
          <p:nvPr/>
        </p:nvGrpSpPr>
        <p:grpSpPr>
          <a:xfrm>
            <a:off x="4915076" y="1287202"/>
            <a:ext cx="2361852" cy="2962148"/>
            <a:chOff x="5344486" y="863599"/>
            <a:chExt cx="2361852" cy="2962148"/>
          </a:xfrm>
        </p:grpSpPr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xmlns="" id="{EE541C79-2B57-3CF5-D48E-894DA1BEA122}"/>
                </a:ext>
              </a:extLst>
            </p:cNvPr>
            <p:cNvGrpSpPr/>
            <p:nvPr/>
          </p:nvGrpSpPr>
          <p:grpSpPr>
            <a:xfrm>
              <a:off x="5344486" y="1335703"/>
              <a:ext cx="2361852" cy="2490044"/>
              <a:chOff x="3844162" y="432832"/>
              <a:chExt cx="4805205" cy="5389407"/>
            </a:xfrm>
          </p:grpSpPr>
          <p:sp>
            <p:nvSpPr>
              <p:cNvPr id="103" name="Triangolo isoscele 102">
                <a:extLst>
                  <a:ext uri="{FF2B5EF4-FFF2-40B4-BE49-F238E27FC236}">
                    <a16:creationId xmlns:a16="http://schemas.microsoft.com/office/drawing/2014/main" xmlns="" id="{200D924B-7B33-EE31-8952-46D2DA7B8BB2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4" name="Ovale 103">
                <a:extLst>
                  <a:ext uri="{FF2B5EF4-FFF2-40B4-BE49-F238E27FC236}">
                    <a16:creationId xmlns:a16="http://schemas.microsoft.com/office/drawing/2014/main" xmlns="" id="{77FA8C1F-0A9D-1211-73A6-1223CB3ECBD7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Connettore diritto 104">
                <a:extLst>
                  <a:ext uri="{FF2B5EF4-FFF2-40B4-BE49-F238E27FC236}">
                    <a16:creationId xmlns:a16="http://schemas.microsoft.com/office/drawing/2014/main" xmlns="" id="{6E5EA8F7-EF45-0454-78E3-62C5ECCDF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676" y="917819"/>
                <a:ext cx="44069" cy="4246565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xmlns="" id="{2FCDF3D6-9853-400B-282C-D04D1346721A}"/>
                  </a:ext>
                </a:extLst>
              </p:cNvPr>
              <p:cNvSpPr txBox="1"/>
              <p:nvPr/>
            </p:nvSpPr>
            <p:spPr>
              <a:xfrm>
                <a:off x="7568985" y="4803745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2</a:t>
                </a:r>
              </a:p>
              <a:p>
                <a:endParaRPr lang="it-IT" sz="1200"/>
              </a:p>
            </p:txBody>
          </p:sp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xmlns="" id="{B6D27AFB-9BAE-733A-296D-8E347A879F69}"/>
                  </a:ext>
                </a:extLst>
              </p:cNvPr>
              <p:cNvSpPr txBox="1"/>
              <p:nvPr/>
            </p:nvSpPr>
            <p:spPr>
              <a:xfrm>
                <a:off x="5738939" y="5222708"/>
                <a:ext cx="28172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4</a:t>
                </a:r>
              </a:p>
            </p:txBody>
          </p:sp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xmlns="" id="{52C894A1-6D61-E0B4-1BA2-7CDECA131AFE}"/>
                  </a:ext>
                </a:extLst>
              </p:cNvPr>
              <p:cNvSpPr txBox="1"/>
              <p:nvPr/>
            </p:nvSpPr>
            <p:spPr>
              <a:xfrm>
                <a:off x="3844162" y="1149128"/>
                <a:ext cx="689588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10</a:t>
                </a:r>
              </a:p>
            </p:txBody>
          </p:sp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xmlns="" id="{E7185420-36C0-818A-48E5-D48F9846B7DE}"/>
                  </a:ext>
                </a:extLst>
              </p:cNvPr>
              <p:cNvSpPr txBox="1"/>
              <p:nvPr/>
            </p:nvSpPr>
            <p:spPr>
              <a:xfrm>
                <a:off x="5675197" y="432832"/>
                <a:ext cx="81913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12</a:t>
                </a:r>
              </a:p>
            </p:txBody>
          </p:sp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xmlns="" id="{5E628FBA-7181-8FAF-E772-5DFC80FAD265}"/>
                  </a:ext>
                </a:extLst>
              </p:cNvPr>
              <p:cNvSpPr txBox="1"/>
              <p:nvPr/>
            </p:nvSpPr>
            <p:spPr>
              <a:xfrm>
                <a:off x="6494328" y="654304"/>
                <a:ext cx="81180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200"/>
              </a:p>
            </p:txBody>
          </p:sp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xmlns="" id="{3EE08BE1-F2CF-6F01-1D4C-19C3FCE26235}"/>
                  </a:ext>
                </a:extLst>
              </p:cNvPr>
              <p:cNvSpPr txBox="1"/>
              <p:nvPr/>
            </p:nvSpPr>
            <p:spPr>
              <a:xfrm>
                <a:off x="7200662" y="1141466"/>
                <a:ext cx="74706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14</a:t>
                </a:r>
              </a:p>
            </p:txBody>
          </p:sp>
          <p:sp>
            <p:nvSpPr>
              <p:cNvPr id="121" name="CasellaDiTesto 120">
                <a:extLst>
                  <a:ext uri="{FF2B5EF4-FFF2-40B4-BE49-F238E27FC236}">
                    <a16:creationId xmlns:a16="http://schemas.microsoft.com/office/drawing/2014/main" xmlns="" id="{B98EBED8-DCEF-CEA5-957B-ABD1C436CDEC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xmlns="" id="{5EE52C8D-09C7-CB25-6E33-D44C3E707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3675" y="2214119"/>
                <a:ext cx="2081988" cy="90828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xmlns="" id="{2C56CF33-2E43-FA0D-23A4-BAA5606B1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675" y="1565228"/>
                <a:ext cx="1422959" cy="1557178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xmlns="" id="{0E5B2221-5EB1-0C06-1575-AF3DFCCC5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6043" y="1475307"/>
                <a:ext cx="3223017" cy="3473018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xmlns="" id="{865BAF98-9D01-F6BE-0EA2-772B9DA6F626}"/>
                </a:ext>
              </a:extLst>
            </p:cNvPr>
            <p:cNvSpPr txBox="1"/>
            <p:nvPr/>
          </p:nvSpPr>
          <p:spPr>
            <a:xfrm>
              <a:off x="5532962" y="863599"/>
              <a:ext cx="19848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2:AS_GO_HOME3</a:t>
              </a:r>
              <a:endParaRPr lang="it-IT" b="1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9149A98F-1ED4-1C0E-D7DC-258700AA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3" y="4640459"/>
            <a:ext cx="2132331" cy="1439466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3368A361-32A7-35D3-8381-F11942782792}"/>
              </a:ext>
            </a:extLst>
          </p:cNvPr>
          <p:cNvCxnSpPr>
            <a:cxnSpLocks/>
          </p:cNvCxnSpPr>
          <p:nvPr/>
        </p:nvCxnSpPr>
        <p:spPr>
          <a:xfrm>
            <a:off x="1256004" y="2922924"/>
            <a:ext cx="10849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EEBE0687-0280-24A8-55CC-E052C78A0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620" y="4640459"/>
            <a:ext cx="2181225" cy="1462635"/>
          </a:xfrm>
          <a:prstGeom prst="rect">
            <a:avLst/>
          </a:prstGeom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781167CF-0C8A-5A2E-802A-DF8D5F05A4A9}"/>
              </a:ext>
            </a:extLst>
          </p:cNvPr>
          <p:cNvGrpSpPr/>
          <p:nvPr/>
        </p:nvGrpSpPr>
        <p:grpSpPr>
          <a:xfrm>
            <a:off x="2563765" y="1311662"/>
            <a:ext cx="2339395" cy="2717879"/>
            <a:chOff x="455478" y="901700"/>
            <a:chExt cx="2339395" cy="2717879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xmlns="" id="{4997AEF2-3305-6375-D3F6-61BADE2023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478" y="1937074"/>
              <a:ext cx="2339395" cy="1682505"/>
              <a:chOff x="3589151" y="1797212"/>
              <a:chExt cx="5060216" cy="3871657"/>
            </a:xfrm>
          </p:grpSpPr>
          <p:sp>
            <p:nvSpPr>
              <p:cNvPr id="60" name="Triangolo isoscele 59">
                <a:extLst>
                  <a:ext uri="{FF2B5EF4-FFF2-40B4-BE49-F238E27FC236}">
                    <a16:creationId xmlns:a16="http://schemas.microsoft.com/office/drawing/2014/main" xmlns="" id="{07A6F5AC-A773-A9F0-D8D2-000D552E5FB2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Ovale 61">
                <a:extLst>
                  <a:ext uri="{FF2B5EF4-FFF2-40B4-BE49-F238E27FC236}">
                    <a16:creationId xmlns:a16="http://schemas.microsoft.com/office/drawing/2014/main" xmlns="" id="{BD5182FF-5E08-BFFB-6E8B-6126383400B3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xmlns="" id="{6CEBF0FE-7DC6-7E0B-9C8D-FB0CA41F506E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xmlns="" id="{7539882B-94C2-9F1B-D32C-75E4EAA50F69}"/>
                  </a:ext>
                </a:extLst>
              </p:cNvPr>
              <p:cNvSpPr txBox="1"/>
              <p:nvPr/>
            </p:nvSpPr>
            <p:spPr>
              <a:xfrm>
                <a:off x="5682463" y="5031459"/>
                <a:ext cx="318052" cy="63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4</a:t>
                </a:r>
              </a:p>
            </p:txBody>
          </p:sp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xmlns="" id="{2BA6689B-0C4D-5EC0-000F-75D7677761DC}"/>
                  </a:ext>
                </a:extLst>
              </p:cNvPr>
              <p:cNvSpPr txBox="1"/>
              <p:nvPr/>
            </p:nvSpPr>
            <p:spPr>
              <a:xfrm>
                <a:off x="3589151" y="386139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7</a:t>
                </a:r>
              </a:p>
            </p:txBody>
          </p:sp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xmlns="" id="{4F6EFC67-1A5F-1A7E-2F80-F4994036D4AD}"/>
                  </a:ext>
                </a:extLst>
              </p:cNvPr>
              <p:cNvSpPr txBox="1"/>
              <p:nvPr/>
            </p:nvSpPr>
            <p:spPr>
              <a:xfrm>
                <a:off x="3675996" y="184134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9</a:t>
                </a:r>
              </a:p>
            </p:txBody>
          </p:sp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xmlns="" id="{5A161F9B-949E-0B9C-F74D-FBEC903BB971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85" name="Connettore diritto 84">
                <a:extLst>
                  <a:ext uri="{FF2B5EF4-FFF2-40B4-BE49-F238E27FC236}">
                    <a16:creationId xmlns:a16="http://schemas.microsoft.com/office/drawing/2014/main" xmlns="" id="{79F96965-2D82-99EC-17F2-6B43AB62B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656" y="2161075"/>
                <a:ext cx="4050011" cy="184127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ttore diritto 85">
                <a:extLst>
                  <a:ext uri="{FF2B5EF4-FFF2-40B4-BE49-F238E27FC236}">
                    <a16:creationId xmlns:a16="http://schemas.microsoft.com/office/drawing/2014/main" xmlns="" id="{06F116AA-ACC2-09CB-1B5E-B6D43985A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0053" y="3109151"/>
                <a:ext cx="16597" cy="1904081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xmlns="" id="{49143416-4B15-8488-FF44-A52EB3A9F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961" y="2212079"/>
                <a:ext cx="4070973" cy="1980509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xmlns="" id="{25A71FCA-74D4-C52B-B8EB-3DA79D0D6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7488" y="3122404"/>
                <a:ext cx="16189" cy="0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xmlns="" id="{E5B499C7-199E-3206-352C-4736329D9674}"/>
                </a:ext>
              </a:extLst>
            </p:cNvPr>
            <p:cNvSpPr txBox="1"/>
            <p:nvPr/>
          </p:nvSpPr>
          <p:spPr>
            <a:xfrm>
              <a:off x="610233" y="901700"/>
              <a:ext cx="2029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1:AS_GO_HOME2</a:t>
              </a:r>
            </a:p>
          </p:txBody>
        </p:sp>
      </p:grpSp>
      <p:pic>
        <p:nvPicPr>
          <p:cNvPr id="95" name="Immagine 94">
            <a:extLst>
              <a:ext uri="{FF2B5EF4-FFF2-40B4-BE49-F238E27FC236}">
                <a16:creationId xmlns:a16="http://schemas.microsoft.com/office/drawing/2014/main" xmlns="" id="{76483221-06E4-74FC-71DF-9198C9AAA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78" y="4634142"/>
            <a:ext cx="2181224" cy="14752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19CB27EF-6448-957D-469C-65D1ACDC64CC}"/>
              </a:ext>
            </a:extLst>
          </p:cNvPr>
          <p:cNvSpPr txBox="1"/>
          <p:nvPr/>
        </p:nvSpPr>
        <p:spPr>
          <a:xfrm>
            <a:off x="9213066" y="2877795"/>
            <a:ext cx="36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0</a:t>
            </a:r>
          </a:p>
        </p:txBody>
      </p:sp>
      <p:pic>
        <p:nvPicPr>
          <p:cNvPr id="96" name="Immagine 95">
            <a:extLst>
              <a:ext uri="{FF2B5EF4-FFF2-40B4-BE49-F238E27FC236}">
                <a16:creationId xmlns:a16="http://schemas.microsoft.com/office/drawing/2014/main" xmlns="" id="{24227B8D-84F9-8874-38E8-0658AC8D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050" y="4663300"/>
            <a:ext cx="213233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3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E2D7F02C-C4CC-3D18-9AD9-D8A8B6F9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1" y="1111348"/>
            <a:ext cx="5180398" cy="5180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="" xmlns:a16="http://schemas.microsoft.com/office/drawing/2014/main" id="{BC0F005C-EA2D-C0D0-A90F-5B8D0A12164D}"/>
              </a:ext>
            </a:extLst>
          </p:cNvPr>
          <p:cNvSpPr txBox="1"/>
          <p:nvPr/>
        </p:nvSpPr>
        <p:spPr>
          <a:xfrm>
            <a:off x="5160857" y="120735"/>
            <a:ext cx="18702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 TIMER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="" xmlns:a16="http://schemas.microsoft.com/office/drawing/2014/main" id="{A6760A71-5DA3-3747-1F54-18A7A02D8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00" y="1111348"/>
            <a:ext cx="5180399" cy="518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546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6F31210C-3334-D5D2-3586-0AF466FA19B1}"/>
              </a:ext>
            </a:extLst>
          </p:cNvPr>
          <p:cNvSpPr txBox="1"/>
          <p:nvPr/>
        </p:nvSpPr>
        <p:spPr>
          <a:xfrm>
            <a:off x="4754880" y="0"/>
            <a:ext cx="31840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CONFRONTO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06E58961-1184-3CEE-C236-BDEEBFA484FE}"/>
              </a:ext>
            </a:extLst>
          </p:cNvPr>
          <p:cNvSpPr txBox="1"/>
          <p:nvPr/>
        </p:nvSpPr>
        <p:spPr>
          <a:xfrm>
            <a:off x="2188474" y="517668"/>
            <a:ext cx="1882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PRIMA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0DB44B3-3964-69D6-3055-E211110A70ED}"/>
              </a:ext>
            </a:extLst>
          </p:cNvPr>
          <p:cNvSpPr txBox="1"/>
          <p:nvPr/>
        </p:nvSpPr>
        <p:spPr>
          <a:xfrm>
            <a:off x="8200505" y="517669"/>
            <a:ext cx="15920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DOPO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DA466E9E-1596-7044-D4A7-46360C3C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9" y="1410881"/>
            <a:ext cx="5171961" cy="51264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D7BCE1B1-2FCB-AFF6-3AA0-FA89BEF9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9" y="1410882"/>
            <a:ext cx="5234503" cy="512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538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xmlns="" id="{6D1A2CED-DA9B-4CCF-8215-CFC65FE71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xmlns="" id="{562DFC44-A40C-4573-9230-B3EDB3EC8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3C49618-F7CE-CCCE-AC84-B89CDBF50C79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CINTURA DI SONAR</a:t>
            </a:r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xmlns="" id="{15589D35-CF9F-4DE9-A792-8571A09E9B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xmlns="" id="{84BAA12F-599B-1D72-BB8E-63BA2B8EE190}"/>
              </a:ext>
            </a:extLst>
          </p:cNvPr>
          <p:cNvGrpSpPr/>
          <p:nvPr/>
        </p:nvGrpSpPr>
        <p:grpSpPr>
          <a:xfrm>
            <a:off x="3805492" y="1630074"/>
            <a:ext cx="4888342" cy="4407137"/>
            <a:chOff x="3509557" y="418558"/>
            <a:chExt cx="5197408" cy="5457384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xmlns="" id="{16E8544B-03A3-F61C-7931-95BB8A89E89A}"/>
                </a:ext>
              </a:extLst>
            </p:cNvPr>
            <p:cNvSpPr/>
            <p:nvPr/>
          </p:nvSpPr>
          <p:spPr>
            <a:xfrm rot="5400000">
              <a:off x="6397321" y="2676825"/>
              <a:ext cx="788391" cy="8911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xmlns="" id="{EAF792C1-2C5B-F77C-492B-70D42D353F7D}"/>
                </a:ext>
              </a:extLst>
            </p:cNvPr>
            <p:cNvSpPr/>
            <p:nvPr/>
          </p:nvSpPr>
          <p:spPr>
            <a:xfrm>
              <a:off x="5006213" y="2179847"/>
              <a:ext cx="1934817" cy="189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xmlns="" id="{6FF0F9CE-5973-BF04-2D6B-11CC8E1E8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676" y="917819"/>
              <a:ext cx="44069" cy="4246565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xmlns="" id="{312446F2-928D-5BB6-FD03-BF690594C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195" y="3103457"/>
              <a:ext cx="4192356" cy="18949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xmlns="" id="{ECA595A2-7868-7E95-C7D4-E590CBF21C0B}"/>
                </a:ext>
              </a:extLst>
            </p:cNvPr>
            <p:cNvSpPr txBox="1"/>
            <p:nvPr/>
          </p:nvSpPr>
          <p:spPr>
            <a:xfrm>
              <a:off x="8210172" y="4097180"/>
              <a:ext cx="355357" cy="600754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3000" dirty="0"/>
                <a:t>1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it-IT" sz="2000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xmlns="" id="{04D03B9B-9896-0516-2C1B-35886C7DD554}"/>
                </a:ext>
              </a:extLst>
            </p:cNvPr>
            <p:cNvSpPr txBox="1"/>
            <p:nvPr/>
          </p:nvSpPr>
          <p:spPr>
            <a:xfrm>
              <a:off x="7685026" y="4860376"/>
              <a:ext cx="318053" cy="9992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2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it-IT" sz="460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xmlns="" id="{981DE942-C80D-30CF-8BC6-FD6D97B6A2F5}"/>
                </a:ext>
              </a:extLst>
            </p:cNvPr>
            <p:cNvSpPr txBox="1"/>
            <p:nvPr/>
          </p:nvSpPr>
          <p:spPr>
            <a:xfrm>
              <a:off x="6791516" y="5239749"/>
              <a:ext cx="31805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3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xmlns="" id="{250BA20F-6F57-C152-2780-72D3D8A12BD8}"/>
                </a:ext>
              </a:extLst>
            </p:cNvPr>
            <p:cNvSpPr txBox="1"/>
            <p:nvPr/>
          </p:nvSpPr>
          <p:spPr>
            <a:xfrm>
              <a:off x="5780477" y="5276411"/>
              <a:ext cx="28172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4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xmlns="" id="{73E1C824-A9C7-DC96-0E10-2B005447583A}"/>
                </a:ext>
              </a:extLst>
            </p:cNvPr>
            <p:cNvSpPr txBox="1"/>
            <p:nvPr/>
          </p:nvSpPr>
          <p:spPr>
            <a:xfrm>
              <a:off x="5083001" y="5215147"/>
              <a:ext cx="31805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5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xmlns="" id="{DF22012C-733D-AA83-8BAE-66E07608ECA1}"/>
                </a:ext>
              </a:extLst>
            </p:cNvPr>
            <p:cNvSpPr txBox="1"/>
            <p:nvPr/>
          </p:nvSpPr>
          <p:spPr>
            <a:xfrm>
              <a:off x="4145877" y="4732774"/>
              <a:ext cx="310166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6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xmlns="" id="{94AE9F1A-BFD8-0A8F-220C-F871073AC6DA}"/>
                </a:ext>
              </a:extLst>
            </p:cNvPr>
            <p:cNvSpPr txBox="1"/>
            <p:nvPr/>
          </p:nvSpPr>
          <p:spPr>
            <a:xfrm>
              <a:off x="3589151" y="3861392"/>
              <a:ext cx="318052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7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xmlns="" id="{6CDF96E0-17E9-61C8-973F-BEB3083CB801}"/>
                </a:ext>
              </a:extLst>
            </p:cNvPr>
            <p:cNvSpPr txBox="1"/>
            <p:nvPr/>
          </p:nvSpPr>
          <p:spPr>
            <a:xfrm>
              <a:off x="3509557" y="2930796"/>
              <a:ext cx="291396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8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xmlns="" id="{B1628D56-0611-03D7-FB9F-2E182AACDE7B}"/>
                </a:ext>
              </a:extLst>
            </p:cNvPr>
            <p:cNvSpPr txBox="1"/>
            <p:nvPr/>
          </p:nvSpPr>
          <p:spPr>
            <a:xfrm>
              <a:off x="3657395" y="1944986"/>
              <a:ext cx="318053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9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xmlns="" id="{F20DE16C-0FFC-907F-31B1-E3AC0A73B832}"/>
                </a:ext>
              </a:extLst>
            </p:cNvPr>
            <p:cNvSpPr txBox="1"/>
            <p:nvPr/>
          </p:nvSpPr>
          <p:spPr>
            <a:xfrm>
              <a:off x="3945640" y="967806"/>
              <a:ext cx="689588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10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xmlns="" id="{DD00E632-97F3-436A-B989-CD40251C2472}"/>
                </a:ext>
              </a:extLst>
            </p:cNvPr>
            <p:cNvSpPr txBox="1"/>
            <p:nvPr/>
          </p:nvSpPr>
          <p:spPr>
            <a:xfrm>
              <a:off x="4734557" y="594740"/>
              <a:ext cx="741427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11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xmlns="" id="{8251FBB0-4880-101B-CE1D-9B8E5A24E06D}"/>
                </a:ext>
              </a:extLst>
            </p:cNvPr>
            <p:cNvSpPr txBox="1"/>
            <p:nvPr/>
          </p:nvSpPr>
          <p:spPr>
            <a:xfrm>
              <a:off x="5729055" y="418558"/>
              <a:ext cx="819131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12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xmlns="" id="{F1279EC0-40F6-0C1E-4D9C-D27B83EB2076}"/>
                </a:ext>
              </a:extLst>
            </p:cNvPr>
            <p:cNvSpPr txBox="1"/>
            <p:nvPr/>
          </p:nvSpPr>
          <p:spPr>
            <a:xfrm>
              <a:off x="6561277" y="602827"/>
              <a:ext cx="811801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13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xmlns="" id="{A473BEB7-1471-638A-A5D0-88EB3A3BC139}"/>
                </a:ext>
              </a:extLst>
            </p:cNvPr>
            <p:cNvSpPr txBox="1"/>
            <p:nvPr/>
          </p:nvSpPr>
          <p:spPr>
            <a:xfrm>
              <a:off x="7373078" y="1088879"/>
              <a:ext cx="747067" cy="5995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/>
                <a:t>14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xmlns="" id="{609AAA19-1135-82EC-2CFF-DE0E622B61F7}"/>
                </a:ext>
              </a:extLst>
            </p:cNvPr>
            <p:cNvSpPr txBox="1"/>
            <p:nvPr/>
          </p:nvSpPr>
          <p:spPr>
            <a:xfrm>
              <a:off x="8074762" y="1709847"/>
              <a:ext cx="632203" cy="3769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15</a:t>
              </a:r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xmlns="" id="{C335AB52-5EAF-2E48-AF97-7A1861843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656" y="2161075"/>
              <a:ext cx="4050011" cy="1841277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xmlns="" id="{3963B32A-6201-5DFF-3ABB-FDF2E5A8C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6044" y="1565228"/>
              <a:ext cx="2930590" cy="3238517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xmlns="" id="{1DBA09CB-8666-4EFD-2706-21B843D50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497" y="1124779"/>
              <a:ext cx="1337869" cy="4008213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xmlns="" id="{A0718872-4F29-9762-E9AF-B74B773C8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961" y="2212079"/>
              <a:ext cx="4070973" cy="1980509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xmlns="" id="{1F9F9CDF-3CE1-06CE-15F4-1AB85D989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6043" y="1475307"/>
              <a:ext cx="3223017" cy="3473018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xmlns="" id="{F2AAF859-A2DC-EDA5-E73D-B172E4EB23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2244" y="1158606"/>
              <a:ext cx="1810971" cy="4039605"/>
            </a:xfrm>
            <a:prstGeom prst="line">
              <a:avLst/>
            </a:prstGeom>
            <a:ln w="38100">
              <a:solidFill>
                <a:srgbClr val="C58D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xmlns="" id="{C6CB835C-6204-9356-35FE-48BA86D69E38}"/>
                </a:ext>
              </a:extLst>
            </p:cNvPr>
            <p:cNvSpPr txBox="1"/>
            <p:nvPr/>
          </p:nvSpPr>
          <p:spPr>
            <a:xfrm>
              <a:off x="8244185" y="2678691"/>
              <a:ext cx="318053" cy="9992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0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it-IT" sz="4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723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xmlns="" id="{E506E6BB-A30E-A08D-314B-B93854BADD0C}"/>
              </a:ext>
            </a:extLst>
          </p:cNvPr>
          <p:cNvSpPr/>
          <p:nvPr/>
        </p:nvSpPr>
        <p:spPr>
          <a:xfrm>
            <a:off x="-47242" y="6097398"/>
            <a:ext cx="12286485" cy="882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FSA({AS_GO_HOME1, AS_GO_HOME2, AS_GO_HOME, AS_GO_HOME3, AS_GO_HOME4, AS_GO_HOME5,AS_GO_HOMET}, DELTA, AS_GO_HOME1, (AS_GO_HOMET))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0E3B6ABA-48B3-C477-E8FC-99EDC3F80331}"/>
              </a:ext>
            </a:extLst>
          </p:cNvPr>
          <p:cNvSpPr txBox="1"/>
          <p:nvPr/>
        </p:nvSpPr>
        <p:spPr>
          <a:xfrm rot="16200000">
            <a:off x="8233773" y="2664254"/>
            <a:ext cx="225736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PF_CLOSE_TO_HOMEBASE3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xmlns="" id="{A9730726-9803-E876-9F25-6C82C40080C4}"/>
              </a:ext>
            </a:extLst>
          </p:cNvPr>
          <p:cNvSpPr>
            <a:spLocks/>
          </p:cNvSpPr>
          <p:nvPr/>
        </p:nvSpPr>
        <p:spPr>
          <a:xfrm>
            <a:off x="10032129" y="4987606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</a:t>
            </a:r>
          </a:p>
          <a:p>
            <a:r>
              <a:rPr lang="it-IT" sz="1400" dirty="0">
                <a:solidFill>
                  <a:schemeClr val="tx1"/>
                </a:solidFill>
              </a:rPr>
              <a:t>14,15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xmlns="" id="{EC7CB792-AC67-3A86-FCA5-855D68DD1BCA}"/>
              </a:ext>
            </a:extLst>
          </p:cNvPr>
          <p:cNvSpPr>
            <a:spLocks/>
          </p:cNvSpPr>
          <p:nvPr/>
        </p:nvSpPr>
        <p:spPr>
          <a:xfrm>
            <a:off x="10003208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  <a:r>
              <a:rPr lang="it-IT" sz="1400" b="0" dirty="0">
                <a:solidFill>
                  <a:schemeClr val="tx1"/>
                </a:solidFill>
              </a:rPr>
              <a:t>2,4,10,12,13,14,15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acceso.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xmlns="" id="{7C77339F-3A6D-EAD5-7214-1C553D8F6292}"/>
              </a:ext>
            </a:extLst>
          </p:cNvPr>
          <p:cNvSpPr>
            <a:spLocks/>
          </p:cNvSpPr>
          <p:nvPr/>
        </p:nvSpPr>
        <p:spPr>
          <a:xfrm>
            <a:off x="6042304" y="1734374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400" b="0" dirty="0">
                <a:solidFill>
                  <a:schemeClr val="tx1"/>
                </a:solidFill>
              </a:rPr>
              <a:t>1,2,3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xmlns="" id="{86CDCAFF-6AE7-8D5C-8B62-40C1D47FE83D}"/>
              </a:ext>
            </a:extLst>
          </p:cNvPr>
          <p:cNvSpPr>
            <a:spLocks/>
          </p:cNvSpPr>
          <p:nvPr/>
        </p:nvSpPr>
        <p:spPr>
          <a:xfrm>
            <a:off x="2084341" y="1794952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it-IT" sz="1400" b="1" dirty="0"/>
              <a:t>Sonar accesi: </a:t>
            </a:r>
            <a:r>
              <a:rPr lang="it-IT" sz="1400" dirty="0"/>
              <a:t>0,</a:t>
            </a:r>
            <a:r>
              <a:rPr lang="it-IT" sz="1400" b="0" dirty="0"/>
              <a:t>1,3,5,7,9,11,13,15</a:t>
            </a:r>
            <a:endParaRPr lang="it-IT" sz="1400" b="1" dirty="0">
              <a:solidFill>
                <a:schemeClr val="tx1"/>
              </a:solidFill>
            </a:endParaRPr>
          </a:p>
          <a:p>
            <a:r>
              <a:rPr lang="it-IT" sz="1400" b="1" dirty="0"/>
              <a:t>Intensità sonar: </a:t>
            </a:r>
            <a:endParaRPr lang="it-IT" sz="1200" b="1" dirty="0"/>
          </a:p>
          <a:p>
            <a:r>
              <a:rPr lang="it-IT" sz="1200" dirty="0">
                <a:ea typeface="Calibri"/>
                <a:cs typeface="Calibri"/>
              </a:rPr>
              <a:t>high</a:t>
            </a:r>
          </a:p>
          <a:p>
            <a:r>
              <a:rPr lang="it-IT" sz="1400" b="1" dirty="0"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xmlns="" id="{1728DEAE-2DC1-5CF6-68F6-5DBCE0356B4B}"/>
              </a:ext>
            </a:extLst>
          </p:cNvPr>
          <p:cNvSpPr>
            <a:spLocks/>
          </p:cNvSpPr>
          <p:nvPr/>
        </p:nvSpPr>
        <p:spPr>
          <a:xfrm>
            <a:off x="6096000" y="497008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95EB69F0-BDBC-6071-5D47-CB81712F3DF9}"/>
              </a:ext>
            </a:extLst>
          </p:cNvPr>
          <p:cNvSpPr txBox="1"/>
          <p:nvPr/>
        </p:nvSpPr>
        <p:spPr>
          <a:xfrm>
            <a:off x="5149403" y="33021"/>
            <a:ext cx="9659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FSA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xmlns="" id="{CC4ADA8B-82B7-7F33-F17B-27E454F716E8}"/>
              </a:ext>
            </a:extLst>
          </p:cNvPr>
          <p:cNvSpPr>
            <a:spLocks/>
          </p:cNvSpPr>
          <p:nvPr/>
        </p:nvSpPr>
        <p:spPr>
          <a:xfrm>
            <a:off x="1997872" y="4927559"/>
            <a:ext cx="1920799" cy="11698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it-IT" sz="1400" b="1" dirty="0">
                <a:solidFill>
                  <a:schemeClr val="tx1"/>
                </a:solidFill>
              </a:rPr>
              <a:t>Sonar accesi: </a:t>
            </a:r>
          </a:p>
          <a:p>
            <a:r>
              <a:rPr lang="it-IT" sz="1200" b="0" dirty="0">
                <a:solidFill>
                  <a:schemeClr val="tx1"/>
                </a:solidFill>
              </a:rPr>
              <a:t>NESSUNO</a:t>
            </a:r>
          </a:p>
          <a:p>
            <a:r>
              <a:rPr lang="it-IT" sz="1400" b="1" dirty="0">
                <a:solidFill>
                  <a:schemeClr val="tx1"/>
                </a:solidFill>
              </a:rPr>
              <a:t>Intensità sonar: </a:t>
            </a:r>
            <a:r>
              <a:rPr lang="it-IT" sz="1200" dirty="0">
                <a:solidFill>
                  <a:schemeClr val="tx1"/>
                </a:solidFill>
              </a:rPr>
              <a:t>medium</a:t>
            </a:r>
            <a:endParaRPr lang="it-IT" sz="12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400" b="1" dirty="0">
                <a:solidFill>
                  <a:schemeClr val="tx1"/>
                </a:solidFill>
                <a:ea typeface="Calibri"/>
                <a:cs typeface="Calibri"/>
              </a:rPr>
              <a:t>Laser spento.</a:t>
            </a:r>
          </a:p>
          <a:p>
            <a:endParaRPr lang="it-IT" sz="1600" b="1" dirty="0"/>
          </a:p>
          <a:p>
            <a:endParaRPr lang="it-IT" sz="1600" b="1" dirty="0">
              <a:ea typeface="Calibri" panose="020F0502020204030204"/>
              <a:cs typeface="Calibri" panose="020F0502020204030204"/>
            </a:endParaRPr>
          </a:p>
          <a:p>
            <a:endParaRPr lang="it-IT" b="1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xmlns="" id="{39F7C6B9-481D-7E2A-B193-3BD1751DBBC2}"/>
              </a:ext>
            </a:extLst>
          </p:cNvPr>
          <p:cNvGrpSpPr/>
          <p:nvPr/>
        </p:nvGrpSpPr>
        <p:grpSpPr>
          <a:xfrm>
            <a:off x="390505" y="561156"/>
            <a:ext cx="10133326" cy="4554858"/>
            <a:chOff x="390505" y="561156"/>
            <a:chExt cx="10133326" cy="4554858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xmlns="" id="{61FD4756-08BC-342A-329A-95123B98C3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0505" y="561156"/>
              <a:ext cx="10133326" cy="4554858"/>
              <a:chOff x="78283" y="720438"/>
              <a:chExt cx="10133326" cy="4246166"/>
            </a:xfrm>
          </p:grpSpPr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xmlns="" id="{E0496B95-61E5-7DCD-9638-C193DAF76C92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9274923" y="1870617"/>
                <a:ext cx="0" cy="1890488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xmlns="" id="{9726989E-E2B4-D31B-69D0-BF877CAAD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83" y="2256295"/>
                <a:ext cx="1557270" cy="3443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b="1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Calibri" panose="020F0502020204030204"/>
                  </a:rPr>
                  <a:t>START_ TIMER</a:t>
                </a:r>
                <a:endParaRPr lang="it-IT" b="1" i="1" dirty="0">
                  <a:solidFill>
                    <a:prstClr val="black"/>
                  </a:solidFill>
                  <a:highlight>
                    <a:srgbClr val="00FF00"/>
                  </a:highlight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xmlns="" id="{1B644CD9-1FFC-EFF9-F33D-50B646BA3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414" y="4454692"/>
                <a:ext cx="2284201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xmlns="" id="{FAE6EFD5-79A5-9EDC-F8A1-3ECDE8FF8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7178" y="3776515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 dirty="0">
                    <a:solidFill>
                      <a:srgbClr val="C00000"/>
                    </a:solidFill>
                    <a:latin typeface="Calibri" panose="020F0502020204030204"/>
                  </a:rPr>
                  <a:t>3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:AS_GO_HOME4</a:t>
                </a: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xmlns="" id="{12D27260-B82A-4646-DB99-73FA795BF2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9050" y="3776515"/>
                <a:ext cx="1774800" cy="1151115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4:AS_GO_HOME5</a:t>
                </a: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xmlns="" id="{71C863D9-E0D5-80F1-62DC-3B39870768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784" y="7455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0:AS_GO_HOME1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xmlns="" id="{0944CE09-4BAC-21C5-27A5-D6B9B7222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215" y="97494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>
                    <a:solidFill>
                      <a:prstClr val="black"/>
                    </a:solidFill>
                    <a:latin typeface="Calibri" panose="020F0502020204030204"/>
                  </a:rPr>
                  <a:t>PF_CLOSE_TO_HOMEBASE1</a:t>
                </a:r>
                <a:endParaRPr lang="it-IT" sz="1400" b="1" i="1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xmlns="" id="{38AEA21A-D408-F515-30F0-039982345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3414" y="1006438"/>
                <a:ext cx="2225054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defRPr/>
                </a:pPr>
                <a:r>
                  <a:rPr lang="it-IT" sz="1400" b="1" i="1" dirty="0">
                    <a:solidFill>
                      <a:prstClr val="black"/>
                    </a:solidFill>
                    <a:latin typeface="Calibri" panose="020F0502020204030204"/>
                  </a:rPr>
                  <a:t>PF_CLOSE_TO_HOMEBASE2</a:t>
                </a:r>
                <a:endParaRPr lang="it-IT" sz="1400" b="1" i="1" dirty="0">
                  <a:solidFill>
                    <a:prstClr val="black"/>
                  </a:solidFill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32" name="Connettore 2 31">
                <a:extLst>
                  <a:ext uri="{FF2B5EF4-FFF2-40B4-BE49-F238E27FC236}">
                    <a16:creationId xmlns:a16="http://schemas.microsoft.com/office/drawing/2014/main" xmlns="" id="{003D1A00-173D-05FE-E0F0-76EEA0966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175" y="1357508"/>
                <a:ext cx="2148796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xmlns="" id="{486C2FF4-AFD9-C6D7-016D-A2D6FB4AC9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9744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>
                    <a:solidFill>
                      <a:srgbClr val="C00000"/>
                    </a:solidFill>
                    <a:latin typeface="Calibri" panose="020F0502020204030204"/>
                  </a:rPr>
                  <a:t>1</a:t>
                </a: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:AS_GO_HOME2</a:t>
                </a:r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xmlns="" id="{4BFED920-3929-7B16-E341-F33D4F3DC8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7707" y="720438"/>
                <a:ext cx="1774431" cy="115017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2:AS_GO_HOME3</a:t>
                </a:r>
              </a:p>
            </p:txBody>
          </p: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xmlns="" id="{516E9CDF-8FEB-6B36-077E-C162EBBC1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947" y="1357508"/>
                <a:ext cx="2072539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104C7E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xmlns="" id="{C8B67D7B-8253-A465-C228-7E64CFADF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1215" y="3816425"/>
                <a:ext cx="1774431" cy="115017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xmlns="" id="{18CE6371-E014-2A02-7A26-8683D0C9050C}"/>
                </a:ext>
              </a:extLst>
            </p:cNvPr>
            <p:cNvSpPr>
              <a:spLocks/>
            </p:cNvSpPr>
            <p:nvPr/>
          </p:nvSpPr>
          <p:spPr>
            <a:xfrm>
              <a:off x="549769" y="3928296"/>
              <a:ext cx="1621766" cy="111894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 dirty="0">
                  <a:solidFill>
                    <a:srgbClr val="C00000"/>
                  </a:solidFill>
                  <a:latin typeface="Calibri" panose="020F0502020204030204"/>
                </a:rPr>
                <a:t>5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:AS_GO_HOMET</a:t>
              </a:r>
            </a:p>
          </p:txBody>
        </p:sp>
      </p:grpSp>
      <p:sp>
        <p:nvSpPr>
          <p:cNvPr id="50" name="CasellaDiTesto 49">
            <a:extLst>
              <a:ext uri="{FF2B5EF4-FFF2-40B4-BE49-F238E27FC236}">
                <a16:creationId xmlns:a16="http://schemas.microsoft.com/office/drawing/2014/main" xmlns="" id="{C7AA8C99-126D-EC76-C114-A8CF8B83D429}"/>
              </a:ext>
            </a:extLst>
          </p:cNvPr>
          <p:cNvSpPr txBox="1">
            <a:spLocks/>
          </p:cNvSpPr>
          <p:nvPr/>
        </p:nvSpPr>
        <p:spPr>
          <a:xfrm>
            <a:off x="2413949" y="4187335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PF_CLOSE_TO_HOMEBASET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xmlns="" id="{2B32A7F7-6172-B68C-95FB-CE7B4EFE2378}"/>
              </a:ext>
            </a:extLst>
          </p:cNvPr>
          <p:cNvCxnSpPr>
            <a:cxnSpLocks/>
          </p:cNvCxnSpPr>
          <p:nvPr/>
        </p:nvCxnSpPr>
        <p:spPr>
          <a:xfrm flipH="1">
            <a:off x="2311368" y="4540191"/>
            <a:ext cx="2284201" cy="0"/>
          </a:xfrm>
          <a:prstGeom prst="straightConnector1">
            <a:avLst/>
          </a:prstGeom>
          <a:noFill/>
          <a:ln w="25400" cap="rnd" cmpd="sng" algn="ctr">
            <a:solidFill>
              <a:srgbClr val="104C7E">
                <a:lumMod val="75000"/>
              </a:srgbClr>
            </a:solidFill>
            <a:prstDash val="solid"/>
            <a:tailEnd type="triangle"/>
          </a:ln>
          <a:effectLst/>
        </p:spPr>
      </p:cxnSp>
      <p:pic>
        <p:nvPicPr>
          <p:cNvPr id="1026" name="Picture 2" descr="Timer icon PNG and SVG Vector Free Download">
            <a:extLst>
              <a:ext uri="{FF2B5EF4-FFF2-40B4-BE49-F238E27FC236}">
                <a16:creationId xmlns:a16="http://schemas.microsoft.com/office/drawing/2014/main" xmlns="" id="{E97E7FB6-F406-DE74-8DD1-7B891E0D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468845" y="1532809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xmlns="" id="{1C9B8CFD-C3AB-3926-FE1D-5FBBFD8E73B6}"/>
              </a:ext>
            </a:extLst>
          </p:cNvPr>
          <p:cNvSpPr txBox="1">
            <a:spLocks/>
          </p:cNvSpPr>
          <p:nvPr/>
        </p:nvSpPr>
        <p:spPr>
          <a:xfrm>
            <a:off x="6525209" y="4217093"/>
            <a:ext cx="2225054" cy="3077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1400" b="1" i="1" dirty="0">
                <a:solidFill>
                  <a:prstClr val="black"/>
                </a:solidFill>
                <a:latin typeface="Calibri" panose="020F0502020204030204"/>
              </a:rPr>
              <a:t>PF_CLOSE_TO_HOMEBASE4</a:t>
            </a:r>
            <a:endParaRPr lang="it-IT" sz="1400" b="1" i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xmlns="" id="{46EA539C-93EA-46B4-5ED2-2FCA7A656C7E}"/>
              </a:ext>
            </a:extLst>
          </p:cNvPr>
          <p:cNvSpPr txBox="1">
            <a:spLocks/>
          </p:cNvSpPr>
          <p:nvPr/>
        </p:nvSpPr>
        <p:spPr>
          <a:xfrm>
            <a:off x="257983" y="5599245"/>
            <a:ext cx="14644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STOP</a:t>
            </a:r>
            <a:r>
              <a:rPr lang="it-IT" b="1" i="1" u="sng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_</a:t>
            </a:r>
            <a:r>
              <a:rPr lang="it-IT" b="1" i="1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TIMER</a:t>
            </a:r>
            <a:endParaRPr lang="it-IT" b="1" i="1" dirty="0">
              <a:solidFill>
                <a:prstClr val="black"/>
              </a:solidFill>
              <a:highlight>
                <a:srgbClr val="FF0000"/>
              </a:highlight>
              <a:latin typeface="Calibri" panose="020F0502020204030204"/>
              <a:cs typeface="Calibri"/>
            </a:endParaRPr>
          </a:p>
        </p:txBody>
      </p:sp>
      <p:pic>
        <p:nvPicPr>
          <p:cNvPr id="55" name="Picture 2" descr="Timer icon PNG and SVG Vector Free Download">
            <a:extLst>
              <a:ext uri="{FF2B5EF4-FFF2-40B4-BE49-F238E27FC236}">
                <a16:creationId xmlns:a16="http://schemas.microsoft.com/office/drawing/2014/main" xmlns="" id="{F8550BB0-CB99-8AE3-6F9B-05E50216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42816">
            <a:off x="203187" y="4967663"/>
            <a:ext cx="484796" cy="5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9C67068B-39F4-EB21-CC14-6A47D3F0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6905033"/>
              </p:ext>
            </p:extLst>
          </p:nvPr>
        </p:nvGraphicFramePr>
        <p:xfrm>
          <a:off x="350520" y="53688"/>
          <a:ext cx="11475721" cy="67036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7481">
                  <a:extLst>
                    <a:ext uri="{9D8B030D-6E8A-4147-A177-3AD203B41FA5}">
                      <a16:colId xmlns:a16="http://schemas.microsoft.com/office/drawing/2014/main" xmlns="" val="480621526"/>
                    </a:ext>
                  </a:extLst>
                </a:gridCol>
                <a:gridCol w="1910443">
                  <a:extLst>
                    <a:ext uri="{9D8B030D-6E8A-4147-A177-3AD203B41FA5}">
                      <a16:colId xmlns:a16="http://schemas.microsoft.com/office/drawing/2014/main" xmlns="" val="2960291463"/>
                    </a:ext>
                  </a:extLst>
                </a:gridCol>
                <a:gridCol w="2988482">
                  <a:extLst>
                    <a:ext uri="{9D8B030D-6E8A-4147-A177-3AD203B41FA5}">
                      <a16:colId xmlns:a16="http://schemas.microsoft.com/office/drawing/2014/main" xmlns="" val="2638646113"/>
                    </a:ext>
                  </a:extLst>
                </a:gridCol>
                <a:gridCol w="3643491">
                  <a:extLst>
                    <a:ext uri="{9D8B030D-6E8A-4147-A177-3AD203B41FA5}">
                      <a16:colId xmlns:a16="http://schemas.microsoft.com/office/drawing/2014/main" xmlns="" val="2472032471"/>
                    </a:ext>
                  </a:extLst>
                </a:gridCol>
                <a:gridCol w="1945824">
                  <a:extLst>
                    <a:ext uri="{9D8B030D-6E8A-4147-A177-3AD203B41FA5}">
                      <a16:colId xmlns:a16="http://schemas.microsoft.com/office/drawing/2014/main" xmlns="" val="410948995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r>
                        <a:rPr lang="it-IT" sz="1800"/>
                        <a:t>NUMQ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INPUT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PROMPT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DELTA(Q,INPUT)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4532374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C00000"/>
                          </a:solidFill>
                        </a:rPr>
                        <a:t>AS_GO_HOME1</a:t>
                      </a:r>
                      <a:endParaRPr lang="it-IT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u="none"/>
                        <a:t>PF_CLOSE_TO_HOMEBASE2</a:t>
                      </a:r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3033628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1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0070C0"/>
                          </a:solidFill>
                        </a:rPr>
                        <a:t>AS_GO_HOME2</a:t>
                      </a:r>
                      <a:endParaRPr lang="it-IT" sz="1800" b="1" i="1">
                        <a:solidFill>
                          <a:srgbClr val="0070C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PF_CLOSE_TO_HOMEBASE3</a:t>
                      </a:r>
                      <a:endParaRPr lang="it-IT" sz="1800" b="0" i="1" u="none"/>
                    </a:p>
                    <a:p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AS_GO_HOME3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168853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accent4"/>
                          </a:solidFill>
                        </a:rPr>
                        <a:t>AS_GO_HOME3</a:t>
                      </a:r>
                      <a:endParaRPr lang="it-IT" sz="1800" b="1" i="1">
                        <a:solidFill>
                          <a:schemeClr val="accent4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PF_CLOSE_TO_HOMEBASE4</a:t>
                      </a:r>
                      <a:endParaRPr lang="it-IT" sz="1800" b="0" i="1" u="none"/>
                    </a:p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AS_GO_HOME4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2541257"/>
                  </a:ext>
                </a:extLst>
              </a:tr>
              <a:tr h="102137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>
                          <a:solidFill>
                            <a:srgbClr val="00B050"/>
                          </a:solidFill>
                        </a:rPr>
                        <a:t>AS_GO_HOME4</a:t>
                      </a:r>
                      <a:endParaRPr lang="it-IT" sz="1800" b="1" i="1">
                        <a:solidFill>
                          <a:srgbClr val="00B050"/>
                        </a:solidFill>
                      </a:endParaRPr>
                    </a:p>
                    <a:p>
                      <a:endParaRPr lang="it-IT" sz="1800" b="1" i="1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PF_CLOSE_TO_HOMEBASE5</a:t>
                      </a:r>
                      <a:endParaRPr lang="it-IT" sz="1800" b="0" i="1" u="none"/>
                    </a:p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AS_GO_HOME5</a:t>
                      </a:r>
                    </a:p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3284115"/>
                  </a:ext>
                </a:extLst>
              </a:tr>
              <a:tr h="1469502">
                <a:tc>
                  <a:txBody>
                    <a:bodyPr/>
                    <a:lstStyle/>
                    <a:p>
                      <a:r>
                        <a:rPr lang="it-IT" sz="1800" b="1" i="1"/>
                        <a:t>4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/>
                        <a:t>AS_GO_HOME5</a:t>
                      </a:r>
                      <a:endParaRPr lang="it-IT" sz="1800" b="1" i="1"/>
                    </a:p>
                    <a:p>
                      <a:endParaRPr lang="it-IT" sz="1800" b="1" i="1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PF_CLOSE_TO_HOMEBASET</a:t>
                      </a:r>
                      <a:endParaRPr lang="it-IT" sz="1800" b="0" i="1" u="none"/>
                    </a:p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Vado HOME5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sonar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Cambio le impostazioni del laser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TIMER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AS_GO_HOMET</a:t>
                      </a:r>
                      <a:endParaRPr lang="it-IT" sz="1800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9433213"/>
                  </a:ext>
                </a:extLst>
              </a:tr>
              <a:tr h="611997"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AS_GO_HOMET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b="0" i="1" u="sng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TOTALE IMPIEGATO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927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362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xmlns="" id="{6D1A2CED-DA9B-4CCF-8215-CFC65FE71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xmlns="" id="{562DFC44-A40C-4573-9230-B3EDB3EC8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83C49618-F7CE-CCCE-AC84-B89CDBF50C79}"/>
              </a:ext>
            </a:extLst>
          </p:cNvPr>
          <p:cNvSpPr txBox="1"/>
          <p:nvPr/>
        </p:nvSpPr>
        <p:spPr>
          <a:xfrm>
            <a:off x="1060185" y="260019"/>
            <a:ext cx="10232136" cy="5171751"/>
          </a:xfrm>
          <a:solidFill>
            <a:schemeClr val="accent2"/>
          </a:solidFill>
          <a:ln>
            <a:solidFill>
              <a:srgbClr val="C55A1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NOTA: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Nel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seguito</a:t>
            </a:r>
            <a:r>
              <a:rPr lang="en-US" sz="4000" b="1" dirty="0">
                <a:latin typeface="+mj-lt"/>
                <a:ea typeface="+mj-ea"/>
                <a:cs typeface="+mj-cs"/>
              </a:rPr>
              <a:t>, lo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stato</a:t>
            </a:r>
            <a:r>
              <a:rPr lang="en-US" sz="4000" b="1" dirty="0">
                <a:latin typeface="+mj-lt"/>
                <a:ea typeface="+mj-ea"/>
                <a:cs typeface="+mj-cs"/>
              </a:rPr>
              <a:t> 5 (AS_GO_HOMET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),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essend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o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di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fatto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una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duplicazione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dello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stato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4 (AS_GO_HOME5) utile per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fermare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il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timer 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4000" b="1" dirty="0">
                <a:latin typeface="+mj-lt"/>
                <a:ea typeface="+mj-ea"/>
                <a:cs typeface="+mj-cs"/>
              </a:rPr>
              <a:t>non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verrà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più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riportato</a:t>
            </a:r>
            <a:r>
              <a:rPr lang="en-US" sz="4000" b="1" dirty="0">
                <a:latin typeface="+mj-lt"/>
                <a:ea typeface="+mj-ea"/>
                <a:cs typeface="+mj-cs"/>
              </a:rPr>
              <a:t>.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xmlns="" id="{15589D35-CF9F-4DE9-A792-8571A09E9B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0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6F31210C-3334-D5D2-3586-0AF466FA19B1}"/>
              </a:ext>
            </a:extLst>
          </p:cNvPr>
          <p:cNvSpPr txBox="1"/>
          <p:nvPr/>
        </p:nvSpPr>
        <p:spPr>
          <a:xfrm>
            <a:off x="3881106" y="134828"/>
            <a:ext cx="4042058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SCHEMA SONAR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xmlns="" id="{477972E7-A8CC-441D-EEE0-9F458482F06F}"/>
              </a:ext>
            </a:extLst>
          </p:cNvPr>
          <p:cNvGrpSpPr/>
          <p:nvPr/>
        </p:nvGrpSpPr>
        <p:grpSpPr>
          <a:xfrm>
            <a:off x="175328" y="1311662"/>
            <a:ext cx="2339395" cy="4772382"/>
            <a:chOff x="455478" y="901700"/>
            <a:chExt cx="2339395" cy="4772382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xmlns="" id="{D13643D6-3558-51CD-A8CC-5428CC6DD7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478" y="1440401"/>
              <a:ext cx="2339395" cy="2189486"/>
              <a:chOff x="3589151" y="654304"/>
              <a:chExt cx="5060216" cy="5038285"/>
            </a:xfrm>
          </p:grpSpPr>
          <p:sp>
            <p:nvSpPr>
              <p:cNvPr id="49" name="Triangolo isoscele 48">
                <a:extLst>
                  <a:ext uri="{FF2B5EF4-FFF2-40B4-BE49-F238E27FC236}">
                    <a16:creationId xmlns:a16="http://schemas.microsoft.com/office/drawing/2014/main" xmlns="" id="{C48D9F58-B57A-A36E-E347-02E5274C0970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xmlns="" id="{54B5DCF7-10DD-3146-697B-A2F2D7AF04E6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xmlns="" id="{DF197AF6-29F7-0836-0097-D061B48AED77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xmlns="" id="{437DF882-36B1-C883-8B3A-D46E3E1D3808}"/>
                  </a:ext>
                </a:extLst>
              </p:cNvPr>
              <p:cNvSpPr txBox="1"/>
              <p:nvPr/>
            </p:nvSpPr>
            <p:spPr>
              <a:xfrm>
                <a:off x="6782003" y="5093058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3</a:t>
                </a:r>
              </a:p>
            </p:txBody>
          </p:sp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xmlns="" id="{71A685F5-EC3B-8CC9-49CA-1D0C0372F827}"/>
                  </a:ext>
                </a:extLst>
              </p:cNvPr>
              <p:cNvSpPr txBox="1"/>
              <p:nvPr/>
            </p:nvSpPr>
            <p:spPr>
              <a:xfrm>
                <a:off x="4976627" y="5031459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5</a:t>
                </a:r>
              </a:p>
            </p:txBody>
          </p:sp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xmlns="" id="{E4230423-0455-65F8-55DB-B2240D4CEA0D}"/>
                  </a:ext>
                </a:extLst>
              </p:cNvPr>
              <p:cNvSpPr txBox="1"/>
              <p:nvPr/>
            </p:nvSpPr>
            <p:spPr>
              <a:xfrm>
                <a:off x="3589151" y="386139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7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xmlns="" id="{6A4D1B7F-37D4-E1D8-E241-DECF44FBE8E6}"/>
                  </a:ext>
                </a:extLst>
              </p:cNvPr>
              <p:cNvSpPr txBox="1"/>
              <p:nvPr/>
            </p:nvSpPr>
            <p:spPr>
              <a:xfrm>
                <a:off x="3675996" y="1841342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9</a:t>
                </a:r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xmlns="" id="{0FEEC95C-C04E-8C4F-7EE0-C6E79F32ADBC}"/>
                  </a:ext>
                </a:extLst>
              </p:cNvPr>
              <p:cNvSpPr txBox="1"/>
              <p:nvPr/>
            </p:nvSpPr>
            <p:spPr>
              <a:xfrm>
                <a:off x="4538435" y="719568"/>
                <a:ext cx="74142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11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xmlns="" id="{A5B0E38C-1E5A-2F15-57A6-280C674C6677}"/>
                  </a:ext>
                </a:extLst>
              </p:cNvPr>
              <p:cNvSpPr txBox="1"/>
              <p:nvPr/>
            </p:nvSpPr>
            <p:spPr>
              <a:xfrm>
                <a:off x="6494328" y="654304"/>
                <a:ext cx="811801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13</a:t>
                </a:r>
              </a:p>
            </p:txBody>
          </p:sp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xmlns="" id="{FF93276B-12BE-482E-AE2D-539CF74890F9}"/>
                  </a:ext>
                </a:extLst>
              </p:cNvPr>
              <p:cNvSpPr txBox="1"/>
              <p:nvPr/>
            </p:nvSpPr>
            <p:spPr>
              <a:xfrm>
                <a:off x="7915380" y="1797212"/>
                <a:ext cx="733987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15</a:t>
                </a:r>
              </a:p>
            </p:txBody>
          </p:sp>
          <p:cxnSp>
            <p:nvCxnSpPr>
              <p:cNvPr id="68" name="Connettore diritto 67">
                <a:extLst>
                  <a:ext uri="{FF2B5EF4-FFF2-40B4-BE49-F238E27FC236}">
                    <a16:creationId xmlns:a16="http://schemas.microsoft.com/office/drawing/2014/main" xmlns="" id="{1E37DF3F-7C97-3D7F-AB51-8AE8E292E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656" y="2161075"/>
                <a:ext cx="4050011" cy="1841277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diritto 69">
                <a:extLst>
                  <a:ext uri="{FF2B5EF4-FFF2-40B4-BE49-F238E27FC236}">
                    <a16:creationId xmlns:a16="http://schemas.microsoft.com/office/drawing/2014/main" xmlns="" id="{243281AB-B542-2D4B-F545-1F2E3E3C5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497" y="1124779"/>
                <a:ext cx="1337869" cy="4008213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diritto 70">
                <a:extLst>
                  <a:ext uri="{FF2B5EF4-FFF2-40B4-BE49-F238E27FC236}">
                    <a16:creationId xmlns:a16="http://schemas.microsoft.com/office/drawing/2014/main" xmlns="" id="{FCAA3C74-F9A6-6B26-DDA0-BAEE86C25C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961" y="2212079"/>
                <a:ext cx="4070973" cy="1980509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xmlns="" id="{4B230213-2873-22B0-E46C-3FF397894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7488" y="3122404"/>
                <a:ext cx="16189" cy="0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diritto 72">
                <a:extLst>
                  <a:ext uri="{FF2B5EF4-FFF2-40B4-BE49-F238E27FC236}">
                    <a16:creationId xmlns:a16="http://schemas.microsoft.com/office/drawing/2014/main" xmlns="" id="{1A6B34DA-8988-BB13-B062-9DDCCEF09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2244" y="1158606"/>
                <a:ext cx="1810971" cy="4039605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xmlns="" id="{8FF6ADAF-B3BB-8DFC-056B-F0A0EC25D1F1}"/>
                </a:ext>
              </a:extLst>
            </p:cNvPr>
            <p:cNvSpPr txBox="1"/>
            <p:nvPr/>
          </p:nvSpPr>
          <p:spPr>
            <a:xfrm>
              <a:off x="610233" y="901700"/>
              <a:ext cx="2029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0:AS_GO_HOME1</a:t>
              </a: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xmlns="" id="{B3C77E9D-16CB-06E4-56D5-E821D4178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069" r="9220"/>
            <a:stretch/>
          </p:blipFill>
          <p:spPr>
            <a:xfrm>
              <a:off x="545505" y="4253331"/>
              <a:ext cx="2159344" cy="1420751"/>
            </a:xfrm>
            <a:prstGeom prst="rect">
              <a:avLst/>
            </a:prstGeom>
          </p:spPr>
        </p:pic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xmlns="" id="{283503E1-0C00-88ED-6946-94F13E59C259}"/>
              </a:ext>
            </a:extLst>
          </p:cNvPr>
          <p:cNvGrpSpPr/>
          <p:nvPr/>
        </p:nvGrpSpPr>
        <p:grpSpPr>
          <a:xfrm>
            <a:off x="2648734" y="1279234"/>
            <a:ext cx="2132331" cy="4837238"/>
            <a:chOff x="2835361" y="863599"/>
            <a:chExt cx="2132331" cy="4837238"/>
          </a:xfrm>
        </p:grpSpPr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xmlns="" id="{168E70D6-B9AC-ACEA-0159-ABAB4ADAA8F7}"/>
                </a:ext>
              </a:extLst>
            </p:cNvPr>
            <p:cNvGrpSpPr/>
            <p:nvPr/>
          </p:nvGrpSpPr>
          <p:grpSpPr>
            <a:xfrm>
              <a:off x="3064259" y="2086523"/>
              <a:ext cx="1674536" cy="1673973"/>
              <a:chOff x="5006213" y="2179847"/>
              <a:chExt cx="3406856" cy="3623116"/>
            </a:xfrm>
          </p:grpSpPr>
          <p:sp>
            <p:nvSpPr>
              <p:cNvPr id="76" name="Triangolo isoscele 75">
                <a:extLst>
                  <a:ext uri="{FF2B5EF4-FFF2-40B4-BE49-F238E27FC236}">
                    <a16:creationId xmlns:a16="http://schemas.microsoft.com/office/drawing/2014/main" xmlns="" id="{D5CB583D-B07E-B33C-13E5-A1929371D609}"/>
                  </a:ext>
                </a:extLst>
              </p:cNvPr>
              <p:cNvSpPr/>
              <p:nvPr/>
            </p:nvSpPr>
            <p:spPr>
              <a:xfrm rot="5400000">
                <a:off x="6397321" y="2676825"/>
                <a:ext cx="788391" cy="8911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7" name="Ovale 76">
                <a:extLst>
                  <a:ext uri="{FF2B5EF4-FFF2-40B4-BE49-F238E27FC236}">
                    <a16:creationId xmlns:a16="http://schemas.microsoft.com/office/drawing/2014/main" xmlns="" id="{92E5E4F7-3DDE-047A-38A8-E11EF155AC16}"/>
                  </a:ext>
                </a:extLst>
              </p:cNvPr>
              <p:cNvSpPr/>
              <p:nvPr/>
            </p:nvSpPr>
            <p:spPr>
              <a:xfrm>
                <a:off x="5006213" y="2179847"/>
                <a:ext cx="1934817" cy="18950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xmlns="" id="{7F6A47ED-AB71-9452-0793-CA3D3833BF3E}"/>
                  </a:ext>
                </a:extLst>
              </p:cNvPr>
              <p:cNvSpPr txBox="1"/>
              <p:nvPr/>
            </p:nvSpPr>
            <p:spPr>
              <a:xfrm>
                <a:off x="8095017" y="3982620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1</a:t>
                </a:r>
              </a:p>
              <a:p>
                <a:endParaRPr lang="it-IT" sz="1200"/>
              </a:p>
            </p:txBody>
          </p:sp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xmlns="" id="{BB01CC9E-A47A-977B-A0D6-11F006981588}"/>
                  </a:ext>
                </a:extLst>
              </p:cNvPr>
              <p:cNvSpPr txBox="1"/>
              <p:nvPr/>
            </p:nvSpPr>
            <p:spPr>
              <a:xfrm>
                <a:off x="7568985" y="4803745"/>
                <a:ext cx="318052" cy="99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2</a:t>
                </a:r>
              </a:p>
              <a:p>
                <a:endParaRPr lang="it-IT" sz="1200"/>
              </a:p>
            </p:txBody>
          </p:sp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xmlns="" id="{91BBD217-39D3-CE02-A75B-2B646B5DD200}"/>
                  </a:ext>
                </a:extLst>
              </p:cNvPr>
              <p:cNvSpPr txBox="1"/>
              <p:nvPr/>
            </p:nvSpPr>
            <p:spPr>
              <a:xfrm>
                <a:off x="6782003" y="5093058"/>
                <a:ext cx="318052" cy="59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/>
                  <a:t>3</a:t>
                </a:r>
              </a:p>
            </p:txBody>
          </p: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xmlns="" id="{54C5850A-59E3-F76E-90EA-43EA43F01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63676" y="3122404"/>
                <a:ext cx="2207258" cy="1070184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ttore diritto 98">
                <a:extLst>
                  <a:ext uri="{FF2B5EF4-FFF2-40B4-BE49-F238E27FC236}">
                    <a16:creationId xmlns:a16="http://schemas.microsoft.com/office/drawing/2014/main" xmlns="" id="{C848DBF9-EFF4-49CD-2CD0-CDF55D2CC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7745" y="3122404"/>
                <a:ext cx="1671314" cy="1825922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ttore diritto 99">
                <a:extLst>
                  <a:ext uri="{FF2B5EF4-FFF2-40B4-BE49-F238E27FC236}">
                    <a16:creationId xmlns:a16="http://schemas.microsoft.com/office/drawing/2014/main" xmlns="" id="{BE690909-C9F4-2AAF-AE59-FFB63A083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7745" y="3122404"/>
                <a:ext cx="885470" cy="2075808"/>
              </a:xfrm>
              <a:prstGeom prst="line">
                <a:avLst/>
              </a:prstGeom>
              <a:ln w="38100">
                <a:solidFill>
                  <a:srgbClr val="C58D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xmlns="" id="{360ADA0F-48C0-6743-CE98-C87F39C8774F}"/>
                </a:ext>
              </a:extLst>
            </p:cNvPr>
            <p:cNvSpPr txBox="1"/>
            <p:nvPr/>
          </p:nvSpPr>
          <p:spPr>
            <a:xfrm>
              <a:off x="2909078" y="863599"/>
              <a:ext cx="19848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1:AS_GO_HOME2</a:t>
              </a:r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xmlns="" id="{5A74D725-4F58-9084-FFBE-D85DA8B01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142"/>
            <a:stretch/>
          </p:blipFill>
          <p:spPr>
            <a:xfrm>
              <a:off x="2835361" y="4253331"/>
              <a:ext cx="2132331" cy="1447506"/>
            </a:xfrm>
            <a:prstGeom prst="rect">
              <a:avLst/>
            </a:prstGeom>
          </p:spPr>
        </p:pic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xmlns="" id="{DACB9CD1-887C-BC46-1C3D-8222E4489641}"/>
              </a:ext>
            </a:extLst>
          </p:cNvPr>
          <p:cNvGrpSpPr/>
          <p:nvPr/>
        </p:nvGrpSpPr>
        <p:grpSpPr>
          <a:xfrm>
            <a:off x="7540504" y="1292613"/>
            <a:ext cx="1943288" cy="2154837"/>
            <a:chOff x="7823278" y="863599"/>
            <a:chExt cx="1943288" cy="2154837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xmlns="" id="{80459169-4568-A284-A69B-E12BA6D27A75}"/>
                </a:ext>
              </a:extLst>
            </p:cNvPr>
            <p:cNvGrpSpPr/>
            <p:nvPr/>
          </p:nvGrpSpPr>
          <p:grpSpPr>
            <a:xfrm>
              <a:off x="7899582" y="1663110"/>
              <a:ext cx="1790681" cy="1355326"/>
              <a:chOff x="7874381" y="1663110"/>
              <a:chExt cx="1790681" cy="1355326"/>
            </a:xfrm>
          </p:grpSpPr>
          <p:grpSp>
            <p:nvGrpSpPr>
              <p:cNvPr id="129" name="Gruppo 128">
                <a:extLst>
                  <a:ext uri="{FF2B5EF4-FFF2-40B4-BE49-F238E27FC236}">
                    <a16:creationId xmlns:a16="http://schemas.microsoft.com/office/drawing/2014/main" xmlns="" id="{FF1D9D4A-E5B2-895D-7FF5-BFA0E3D57BEB}"/>
                  </a:ext>
                </a:extLst>
              </p:cNvPr>
              <p:cNvGrpSpPr/>
              <p:nvPr/>
            </p:nvGrpSpPr>
            <p:grpSpPr>
              <a:xfrm>
                <a:off x="7874381" y="1663110"/>
                <a:ext cx="1790681" cy="1355326"/>
                <a:chOff x="5006213" y="1141466"/>
                <a:chExt cx="3643154" cy="2933442"/>
              </a:xfrm>
            </p:grpSpPr>
            <p:sp>
              <p:nvSpPr>
                <p:cNvPr id="130" name="Triangolo isoscele 129">
                  <a:extLst>
                    <a:ext uri="{FF2B5EF4-FFF2-40B4-BE49-F238E27FC236}">
                      <a16:creationId xmlns:a16="http://schemas.microsoft.com/office/drawing/2014/main" xmlns="" id="{8CCDCB86-B670-B39D-E6CE-B349483E671E}"/>
                    </a:ext>
                  </a:extLst>
                </p:cNvPr>
                <p:cNvSpPr/>
                <p:nvPr/>
              </p:nvSpPr>
              <p:spPr>
                <a:xfrm rot="5400000">
                  <a:off x="6397321" y="2676825"/>
                  <a:ext cx="788391" cy="89115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1" name="Ovale 130">
                  <a:extLst>
                    <a:ext uri="{FF2B5EF4-FFF2-40B4-BE49-F238E27FC236}">
                      <a16:creationId xmlns:a16="http://schemas.microsoft.com/office/drawing/2014/main" xmlns="" id="{E1349024-2260-EE98-031C-5D11A6206AE8}"/>
                    </a:ext>
                  </a:extLst>
                </p:cNvPr>
                <p:cNvSpPr/>
                <p:nvPr/>
              </p:nvSpPr>
              <p:spPr>
                <a:xfrm>
                  <a:off x="5006213" y="2179847"/>
                  <a:ext cx="1934817" cy="189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CasellaDiTesto 146">
                  <a:extLst>
                    <a:ext uri="{FF2B5EF4-FFF2-40B4-BE49-F238E27FC236}">
                      <a16:creationId xmlns:a16="http://schemas.microsoft.com/office/drawing/2014/main" xmlns="" id="{C17E6459-A897-19F7-CF58-58D4BDBDDA7C}"/>
                    </a:ext>
                  </a:extLst>
                </p:cNvPr>
                <p:cNvSpPr txBox="1"/>
                <p:nvPr/>
              </p:nvSpPr>
              <p:spPr>
                <a:xfrm>
                  <a:off x="7200662" y="1141466"/>
                  <a:ext cx="74706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14</a:t>
                  </a:r>
                </a:p>
              </p:txBody>
            </p:sp>
            <p:sp>
              <p:nvSpPr>
                <p:cNvPr id="148" name="CasellaDiTesto 147">
                  <a:extLst>
                    <a:ext uri="{FF2B5EF4-FFF2-40B4-BE49-F238E27FC236}">
                      <a16:creationId xmlns:a16="http://schemas.microsoft.com/office/drawing/2014/main" xmlns="" id="{ABF33266-4721-BA74-6F07-9D559897B632}"/>
                    </a:ext>
                  </a:extLst>
                </p:cNvPr>
                <p:cNvSpPr txBox="1"/>
                <p:nvPr/>
              </p:nvSpPr>
              <p:spPr>
                <a:xfrm>
                  <a:off x="7915380" y="1797212"/>
                  <a:ext cx="73398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15</a:t>
                  </a:r>
                </a:p>
              </p:txBody>
            </p:sp>
            <p:cxnSp>
              <p:nvCxnSpPr>
                <p:cNvPr id="149" name="Connettore diritto 148">
                  <a:extLst>
                    <a:ext uri="{FF2B5EF4-FFF2-40B4-BE49-F238E27FC236}">
                      <a16:creationId xmlns:a16="http://schemas.microsoft.com/office/drawing/2014/main" xmlns="" id="{2A2CB8CC-7E27-FC22-35CA-510AFE22C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0662" y="2161076"/>
                  <a:ext cx="2025004" cy="961330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xmlns="" id="{6A70D1B7-D832-6F40-B37B-36C68C640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0662" y="1565228"/>
                  <a:ext cx="1365972" cy="155717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sellaDiTesto 154">
                  <a:extLst>
                    <a:ext uri="{FF2B5EF4-FFF2-40B4-BE49-F238E27FC236}">
                      <a16:creationId xmlns:a16="http://schemas.microsoft.com/office/drawing/2014/main" xmlns="" id="{6869A9A5-0FF5-B6D0-9492-CC2A77000874}"/>
                    </a:ext>
                  </a:extLst>
                </p:cNvPr>
                <p:cNvSpPr txBox="1"/>
                <p:nvPr/>
              </p:nvSpPr>
              <p:spPr>
                <a:xfrm>
                  <a:off x="8104272" y="2775969"/>
                  <a:ext cx="318052" cy="999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t-IT" sz="1200"/>
                </a:p>
                <a:p>
                  <a:endParaRPr lang="it-IT" sz="1200"/>
                </a:p>
              </p:txBody>
            </p: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xmlns="" id="{FC9EB251-73D0-F8BC-E902-932D2CF0F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002" y="2582134"/>
                <a:ext cx="1084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xmlns="" id="{AFEBEDA6-B237-51BB-8C18-F86509FE98C3}"/>
                </a:ext>
              </a:extLst>
            </p:cNvPr>
            <p:cNvSpPr txBox="1"/>
            <p:nvPr/>
          </p:nvSpPr>
          <p:spPr>
            <a:xfrm>
              <a:off x="7823278" y="863599"/>
              <a:ext cx="19432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3:AS_GO_HOME4</a:t>
              </a:r>
              <a:endParaRPr lang="it-IT" b="1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xmlns="" id="{604B9BAA-A645-76DB-7F00-958816E5175D}"/>
              </a:ext>
            </a:extLst>
          </p:cNvPr>
          <p:cNvGrpSpPr/>
          <p:nvPr/>
        </p:nvGrpSpPr>
        <p:grpSpPr>
          <a:xfrm>
            <a:off x="9747371" y="1283254"/>
            <a:ext cx="2132331" cy="4829199"/>
            <a:chOff x="10027521" y="863598"/>
            <a:chExt cx="2132331" cy="4829199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xmlns="" id="{A3A11B66-BFD0-7236-655C-82DF2A15F2F7}"/>
                </a:ext>
              </a:extLst>
            </p:cNvPr>
            <p:cNvSpPr/>
            <p:nvPr/>
          </p:nvSpPr>
          <p:spPr>
            <a:xfrm>
              <a:off x="10618186" y="2211341"/>
              <a:ext cx="951000" cy="8755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xmlns="" id="{86839E4B-CEAA-A724-F476-E22C0D73DF55}"/>
                </a:ext>
              </a:extLst>
            </p:cNvPr>
            <p:cNvSpPr txBox="1"/>
            <p:nvPr/>
          </p:nvSpPr>
          <p:spPr>
            <a:xfrm>
              <a:off x="10103086" y="863598"/>
              <a:ext cx="1981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4:AS_GO_HOME5</a:t>
              </a:r>
              <a:endParaRPr lang="it-IT" b="1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xmlns="" id="{E56A4325-3E5D-734F-5E39-052A7021B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7521" y="4253331"/>
              <a:ext cx="2132331" cy="1439466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xmlns="" id="{52A9574F-BC2E-C74C-398A-03108006EF4D}"/>
              </a:ext>
            </a:extLst>
          </p:cNvPr>
          <p:cNvGrpSpPr/>
          <p:nvPr/>
        </p:nvGrpSpPr>
        <p:grpSpPr>
          <a:xfrm>
            <a:off x="4915075" y="1287202"/>
            <a:ext cx="2361852" cy="4821302"/>
            <a:chOff x="5344485" y="863599"/>
            <a:chExt cx="2361852" cy="482130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xmlns="" id="{490DC477-5BAD-0A87-B9A1-02B2CE72BB76}"/>
                </a:ext>
              </a:extLst>
            </p:cNvPr>
            <p:cNvGrpSpPr/>
            <p:nvPr/>
          </p:nvGrpSpPr>
          <p:grpSpPr>
            <a:xfrm>
              <a:off x="5344485" y="1335703"/>
              <a:ext cx="2361852" cy="2490044"/>
              <a:chOff x="4835973" y="1335703"/>
              <a:chExt cx="2361852" cy="2490044"/>
            </a:xfrm>
          </p:grpSpPr>
          <p:grpSp>
            <p:nvGrpSpPr>
              <p:cNvPr id="102" name="Gruppo 101">
                <a:extLst>
                  <a:ext uri="{FF2B5EF4-FFF2-40B4-BE49-F238E27FC236}">
                    <a16:creationId xmlns:a16="http://schemas.microsoft.com/office/drawing/2014/main" xmlns="" id="{EE541C79-2B57-3CF5-D48E-894DA1BEA122}"/>
                  </a:ext>
                </a:extLst>
              </p:cNvPr>
              <p:cNvGrpSpPr/>
              <p:nvPr/>
            </p:nvGrpSpPr>
            <p:grpSpPr>
              <a:xfrm>
                <a:off x="4835973" y="1335703"/>
                <a:ext cx="2361852" cy="2490044"/>
                <a:chOff x="3844162" y="432832"/>
                <a:chExt cx="4805205" cy="5389407"/>
              </a:xfrm>
            </p:grpSpPr>
            <p:sp>
              <p:nvSpPr>
                <p:cNvPr id="103" name="Triangolo isoscele 102">
                  <a:extLst>
                    <a:ext uri="{FF2B5EF4-FFF2-40B4-BE49-F238E27FC236}">
                      <a16:creationId xmlns:a16="http://schemas.microsoft.com/office/drawing/2014/main" xmlns="" id="{200D924B-7B33-EE31-8952-46D2DA7B8BB2}"/>
                    </a:ext>
                  </a:extLst>
                </p:cNvPr>
                <p:cNvSpPr/>
                <p:nvPr/>
              </p:nvSpPr>
              <p:spPr>
                <a:xfrm rot="5400000">
                  <a:off x="6397321" y="2676825"/>
                  <a:ext cx="788391" cy="89115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4" name="Ovale 103">
                  <a:extLst>
                    <a:ext uri="{FF2B5EF4-FFF2-40B4-BE49-F238E27FC236}">
                      <a16:creationId xmlns:a16="http://schemas.microsoft.com/office/drawing/2014/main" xmlns="" id="{77FA8C1F-0A9D-1211-73A6-1223CB3ECBD7}"/>
                    </a:ext>
                  </a:extLst>
                </p:cNvPr>
                <p:cNvSpPr/>
                <p:nvPr/>
              </p:nvSpPr>
              <p:spPr>
                <a:xfrm>
                  <a:off x="5006213" y="2179847"/>
                  <a:ext cx="1934817" cy="189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5" name="Connettore diritto 104">
                  <a:extLst>
                    <a:ext uri="{FF2B5EF4-FFF2-40B4-BE49-F238E27FC236}">
                      <a16:creationId xmlns:a16="http://schemas.microsoft.com/office/drawing/2014/main" xmlns="" id="{6E5EA8F7-EF45-0454-78E3-62C5ECCDF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3676" y="917819"/>
                  <a:ext cx="44069" cy="4246565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asellaDiTesto 107">
                  <a:extLst>
                    <a:ext uri="{FF2B5EF4-FFF2-40B4-BE49-F238E27FC236}">
                      <a16:creationId xmlns:a16="http://schemas.microsoft.com/office/drawing/2014/main" xmlns="" id="{2FCDF3D6-9853-400B-282C-D04D1346721A}"/>
                    </a:ext>
                  </a:extLst>
                </p:cNvPr>
                <p:cNvSpPr txBox="1"/>
                <p:nvPr/>
              </p:nvSpPr>
              <p:spPr>
                <a:xfrm>
                  <a:off x="7568985" y="4803745"/>
                  <a:ext cx="318052" cy="999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2</a:t>
                  </a:r>
                </a:p>
                <a:p>
                  <a:endParaRPr lang="it-IT" sz="1200"/>
                </a:p>
              </p:txBody>
            </p:sp>
            <p:sp>
              <p:nvSpPr>
                <p:cNvPr id="110" name="CasellaDiTesto 109">
                  <a:extLst>
                    <a:ext uri="{FF2B5EF4-FFF2-40B4-BE49-F238E27FC236}">
                      <a16:creationId xmlns:a16="http://schemas.microsoft.com/office/drawing/2014/main" xmlns="" id="{B6D27AFB-9BAE-733A-296D-8E347A879F69}"/>
                    </a:ext>
                  </a:extLst>
                </p:cNvPr>
                <p:cNvSpPr txBox="1"/>
                <p:nvPr/>
              </p:nvSpPr>
              <p:spPr>
                <a:xfrm>
                  <a:off x="5738939" y="5222708"/>
                  <a:ext cx="281722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4</a:t>
                  </a:r>
                </a:p>
              </p:txBody>
            </p:sp>
            <p:sp>
              <p:nvSpPr>
                <p:cNvPr id="116" name="CasellaDiTesto 115">
                  <a:extLst>
                    <a:ext uri="{FF2B5EF4-FFF2-40B4-BE49-F238E27FC236}">
                      <a16:creationId xmlns:a16="http://schemas.microsoft.com/office/drawing/2014/main" xmlns="" id="{52C894A1-6D61-E0B4-1BA2-7CDECA131AFE}"/>
                    </a:ext>
                  </a:extLst>
                </p:cNvPr>
                <p:cNvSpPr txBox="1"/>
                <p:nvPr/>
              </p:nvSpPr>
              <p:spPr>
                <a:xfrm>
                  <a:off x="3844162" y="1149128"/>
                  <a:ext cx="689588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10</a:t>
                  </a:r>
                </a:p>
              </p:txBody>
            </p:sp>
            <p:sp>
              <p:nvSpPr>
                <p:cNvPr id="118" name="CasellaDiTesto 117">
                  <a:extLst>
                    <a:ext uri="{FF2B5EF4-FFF2-40B4-BE49-F238E27FC236}">
                      <a16:creationId xmlns:a16="http://schemas.microsoft.com/office/drawing/2014/main" xmlns="" id="{E7185420-36C0-818A-48E5-D48F9846B7DE}"/>
                    </a:ext>
                  </a:extLst>
                </p:cNvPr>
                <p:cNvSpPr txBox="1"/>
                <p:nvPr/>
              </p:nvSpPr>
              <p:spPr>
                <a:xfrm>
                  <a:off x="5675197" y="432832"/>
                  <a:ext cx="819131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12</a:t>
                  </a:r>
                </a:p>
              </p:txBody>
            </p:sp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xmlns="" id="{5E628FBA-7181-8FAF-E772-5DFC80FAD265}"/>
                    </a:ext>
                  </a:extLst>
                </p:cNvPr>
                <p:cNvSpPr txBox="1"/>
                <p:nvPr/>
              </p:nvSpPr>
              <p:spPr>
                <a:xfrm>
                  <a:off x="6494328" y="654304"/>
                  <a:ext cx="811801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13</a:t>
                  </a:r>
                </a:p>
              </p:txBody>
            </p:sp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xmlns="" id="{3EE08BE1-F2CF-6F01-1D4C-19C3FCE26235}"/>
                    </a:ext>
                  </a:extLst>
                </p:cNvPr>
                <p:cNvSpPr txBox="1"/>
                <p:nvPr/>
              </p:nvSpPr>
              <p:spPr>
                <a:xfrm>
                  <a:off x="7200662" y="1141466"/>
                  <a:ext cx="74706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14</a:t>
                  </a:r>
                </a:p>
              </p:txBody>
            </p:sp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xmlns="" id="{B98EBED8-DCEF-CEA5-957B-ABD1C436CDEC}"/>
                    </a:ext>
                  </a:extLst>
                </p:cNvPr>
                <p:cNvSpPr txBox="1"/>
                <p:nvPr/>
              </p:nvSpPr>
              <p:spPr>
                <a:xfrm>
                  <a:off x="7915380" y="1797212"/>
                  <a:ext cx="733987" cy="599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/>
                    <a:t>15</a:t>
                  </a:r>
                </a:p>
              </p:txBody>
            </p:sp>
            <p:cxnSp>
              <p:nvCxnSpPr>
                <p:cNvPr id="122" name="Connettore diritto 121">
                  <a:extLst>
                    <a:ext uri="{FF2B5EF4-FFF2-40B4-BE49-F238E27FC236}">
                      <a16:creationId xmlns:a16="http://schemas.microsoft.com/office/drawing/2014/main" xmlns="" id="{5EE52C8D-09C7-CB25-6E33-D44C3E707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63675" y="2214119"/>
                  <a:ext cx="2081988" cy="908287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nettore diritto 122">
                  <a:extLst>
                    <a:ext uri="{FF2B5EF4-FFF2-40B4-BE49-F238E27FC236}">
                      <a16:creationId xmlns:a16="http://schemas.microsoft.com/office/drawing/2014/main" xmlns="" id="{2C56CF33-2E43-FA0D-23A4-BAA5606B1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3675" y="1565228"/>
                  <a:ext cx="1422959" cy="155717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nettore diritto 123">
                  <a:extLst>
                    <a:ext uri="{FF2B5EF4-FFF2-40B4-BE49-F238E27FC236}">
                      <a16:creationId xmlns:a16="http://schemas.microsoft.com/office/drawing/2014/main" xmlns="" id="{D9623F44-9113-30E1-E5B4-B890F0DBC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7745" y="1124779"/>
                  <a:ext cx="639623" cy="1997627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ttore diritto 125">
                  <a:extLst>
                    <a:ext uri="{FF2B5EF4-FFF2-40B4-BE49-F238E27FC236}">
                      <a16:creationId xmlns:a16="http://schemas.microsoft.com/office/drawing/2014/main" xmlns="" id="{0E5B2221-5EB1-0C06-1575-AF3DFCCC5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56043" y="1475307"/>
                  <a:ext cx="3223017" cy="3473018"/>
                </a:xfrm>
                <a:prstGeom prst="line">
                  <a:avLst/>
                </a:prstGeom>
                <a:ln w="38100">
                  <a:solidFill>
                    <a:srgbClr val="C58D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xmlns="" id="{6217D0EC-356B-7497-3818-6D7FEB81E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754" y="2570643"/>
                <a:ext cx="1084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xmlns="" id="{865BAF98-9D01-F6BE-0EA2-772B9DA6F626}"/>
                </a:ext>
              </a:extLst>
            </p:cNvPr>
            <p:cNvSpPr txBox="1"/>
            <p:nvPr/>
          </p:nvSpPr>
          <p:spPr>
            <a:xfrm>
              <a:off x="5532962" y="863599"/>
              <a:ext cx="19848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it-IT" b="1">
                  <a:ea typeface="Calibri"/>
                  <a:cs typeface="Calibri"/>
                </a:rPr>
                <a:t>2:AS_GO_HOME3</a:t>
              </a:r>
              <a:endParaRPr lang="it-IT" b="1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xmlns="" id="{5B9EEDBB-595E-8E60-3EF2-18343905A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788" r="6068"/>
            <a:stretch/>
          </p:blipFill>
          <p:spPr>
            <a:xfrm>
              <a:off x="5459245" y="4253331"/>
              <a:ext cx="2132331" cy="1431570"/>
            </a:xfrm>
            <a:prstGeom prst="rect">
              <a:avLst/>
            </a:prstGeom>
          </p:spPr>
        </p:pic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1AE565E3-BCD1-077B-53E8-1B6BEE9F0856}"/>
              </a:ext>
            </a:extLst>
          </p:cNvPr>
          <p:cNvCxnSpPr>
            <a:cxnSpLocks/>
          </p:cNvCxnSpPr>
          <p:nvPr/>
        </p:nvCxnSpPr>
        <p:spPr>
          <a:xfrm>
            <a:off x="1273099" y="2922927"/>
            <a:ext cx="1020441" cy="0"/>
          </a:xfrm>
          <a:prstGeom prst="line">
            <a:avLst/>
          </a:prstGeom>
          <a:ln w="38100">
            <a:solidFill>
              <a:srgbClr val="C58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xmlns="" id="{FE671A91-1265-6A07-50BE-DA2281954133}"/>
              </a:ext>
            </a:extLst>
          </p:cNvPr>
          <p:cNvSpPr txBox="1"/>
          <p:nvPr/>
        </p:nvSpPr>
        <p:spPr>
          <a:xfrm>
            <a:off x="2286099" y="2792132"/>
            <a:ext cx="14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0</a:t>
            </a:r>
          </a:p>
          <a:p>
            <a:endParaRPr lang="it-IT" sz="120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xmlns="" id="{96C75317-F949-3371-90F0-9DBC17A149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515"/>
          <a:stretch/>
        </p:blipFill>
        <p:spPr>
          <a:xfrm>
            <a:off x="7397679" y="4687191"/>
            <a:ext cx="2132331" cy="14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5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DB343B22-C028-4940-392D-9EBC30B5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84" y="1091495"/>
            <a:ext cx="5180398" cy="5180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0214B923-9E9C-8F9B-2A78-05C92B75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24" y="1091495"/>
            <a:ext cx="5180398" cy="5180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331998E1-B319-67A3-FB84-F0F14E135D7F}"/>
              </a:ext>
            </a:extLst>
          </p:cNvPr>
          <p:cNvSpPr txBox="1"/>
          <p:nvPr/>
        </p:nvSpPr>
        <p:spPr>
          <a:xfrm>
            <a:off x="5189493" y="134803"/>
            <a:ext cx="18130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 TIMER</a:t>
            </a:r>
          </a:p>
        </p:txBody>
      </p:sp>
    </p:spTree>
    <p:extLst>
      <p:ext uri="{BB962C8B-B14F-4D97-AF65-F5344CB8AC3E}">
        <p14:creationId xmlns="" xmlns:p14="http://schemas.microsoft.com/office/powerpoint/2010/main" val="626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2E0F835A-0F5A-00ED-6919-49E7284330BE}"/>
              </a:ext>
            </a:extLst>
          </p:cNvPr>
          <p:cNvSpPr txBox="1"/>
          <p:nvPr/>
        </p:nvSpPr>
        <p:spPr>
          <a:xfrm>
            <a:off x="894856" y="947402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0: AS_GO_HOME1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99D824A2-22CE-AA60-1C57-DD45CE1153BB}"/>
              </a:ext>
            </a:extLst>
          </p:cNvPr>
          <p:cNvSpPr/>
          <p:nvPr/>
        </p:nvSpPr>
        <p:spPr>
          <a:xfrm>
            <a:off x="-362003" y="1295284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B7EB21E-00DA-A3EF-C8F4-626BF15DD75D}"/>
              </a:ext>
            </a:extLst>
          </p:cNvPr>
          <p:cNvSpPr/>
          <p:nvPr/>
        </p:nvSpPr>
        <p:spPr>
          <a:xfrm>
            <a:off x="2716329" y="1295284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xmlns="" id="{45806C6A-A363-DB17-452E-761ACC6F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3483181"/>
              </p:ext>
            </p:extLst>
          </p:nvPr>
        </p:nvGraphicFramePr>
        <p:xfrm>
          <a:off x="336701" y="1725437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1600" b="0" dirty="0"/>
                        <a:t>,1,3,5,7,9,11,13,15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INTENSITÀ SONAR</a:t>
                      </a:r>
                      <a:r>
                        <a:rPr lang="it-IT" sz="1700" dirty="0"/>
                        <a:t>: 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LASER: </a:t>
                      </a:r>
                      <a:r>
                        <a:rPr lang="it-IT" sz="1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xmlns="" id="{C646082F-504A-7F44-B607-03ED492E3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225984"/>
              </p:ext>
            </p:extLst>
          </p:nvPr>
        </p:nvGraphicFramePr>
        <p:xfrm>
          <a:off x="3317033" y="1725437"/>
          <a:ext cx="1956013" cy="202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2212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/>
                        <a:t>1,3,5,7,9,11,13,15</a:t>
                      </a:r>
                      <a:endParaRPr lang="it-IT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8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</a:t>
                      </a:r>
                      <a:r>
                        <a:rPr lang="it-IT" sz="1800" b="0">
                          <a:solidFill>
                            <a:srgbClr val="00B050"/>
                          </a:solidFill>
                        </a:rPr>
                        <a:t>ACCESO</a:t>
                      </a:r>
                      <a:endParaRPr lang="it-IT" sz="1700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4F5AFAF5-031B-CBAA-076B-66C5150B736C}"/>
              </a:ext>
            </a:extLst>
          </p:cNvPr>
          <p:cNvSpPr txBox="1"/>
          <p:nvPr/>
        </p:nvSpPr>
        <p:spPr>
          <a:xfrm>
            <a:off x="7452448" y="947402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1: AS_GO_HOME2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xmlns="" id="{FB94124B-4F39-95E2-5022-4BE3C922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8266592"/>
              </p:ext>
            </p:extLst>
          </p:nvPr>
        </p:nvGraphicFramePr>
        <p:xfrm>
          <a:off x="6685944" y="1725437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it-IT" sz="1600" b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it-IT" sz="1600" b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it-IT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</a:t>
                      </a:r>
                      <a:r>
                        <a:rPr lang="it-IT" sz="160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/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ttangolo 12">
            <a:extLst>
              <a:ext uri="{FF2B5EF4-FFF2-40B4-BE49-F238E27FC236}">
                <a16:creationId xmlns:a16="http://schemas.microsoft.com/office/drawing/2014/main" xmlns="" id="{63C6715D-5CA3-F362-F9CC-AEF97A680834}"/>
              </a:ext>
            </a:extLst>
          </p:cNvPr>
          <p:cNvSpPr/>
          <p:nvPr/>
        </p:nvSpPr>
        <p:spPr>
          <a:xfrm>
            <a:off x="5987240" y="1295284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95330F63-EE25-0F01-0038-415107E20F61}"/>
              </a:ext>
            </a:extLst>
          </p:cNvPr>
          <p:cNvSpPr/>
          <p:nvPr/>
        </p:nvSpPr>
        <p:spPr>
          <a:xfrm>
            <a:off x="9347182" y="1295284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xmlns="" id="{B1E85576-0648-F270-E727-F9BFBF80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9352259"/>
              </p:ext>
            </p:extLst>
          </p:nvPr>
        </p:nvGraphicFramePr>
        <p:xfrm>
          <a:off x="9899286" y="1725437"/>
          <a:ext cx="2012188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b="0"/>
                        <a:t>1,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it-IT" b="0"/>
                        <a:t>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it-IT" b="0"/>
                        <a:t>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r>
                        <a:rPr lang="it-IT" b="0"/>
                        <a:t>,</a:t>
                      </a:r>
                      <a:r>
                        <a:rPr lang="it-IT" b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800"/>
                        <a:t>MEDIUM</a:t>
                      </a:r>
                      <a:r>
                        <a:rPr lang="it-IT" sz="1700"/>
                        <a:t> 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/>
                        <a:t>LASER:  </a:t>
                      </a:r>
                      <a:r>
                        <a:rPr lang="it-IT" sz="1800" b="0"/>
                        <a:t>SPENTO</a:t>
                      </a:r>
                      <a:endParaRPr lang="it-IT" sz="17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96A8F1E3-3E39-3C3C-0B55-8BE368CA5373}"/>
              </a:ext>
            </a:extLst>
          </p:cNvPr>
          <p:cNvSpPr txBox="1"/>
          <p:nvPr/>
        </p:nvSpPr>
        <p:spPr>
          <a:xfrm>
            <a:off x="3169661" y="178508"/>
            <a:ext cx="5852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>
                <a:solidFill>
                  <a:schemeClr val="accent2">
                    <a:lumMod val="75000"/>
                  </a:schemeClr>
                </a:solidFill>
              </a:rPr>
              <a:t>MODIFICHE PROPOSTE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xmlns="" id="{3A65DC14-072B-C251-8B9A-50E88752E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0223587"/>
              </p:ext>
            </p:extLst>
          </p:nvPr>
        </p:nvGraphicFramePr>
        <p:xfrm>
          <a:off x="3317033" y="4723672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2,4,10,12,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,14,15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INTENSITÀ SONAR</a:t>
                      </a:r>
                      <a:r>
                        <a:rPr lang="it-IT" sz="1700" dirty="0"/>
                        <a:t>: 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/>
                        <a:t>LASER:  </a:t>
                      </a:r>
                      <a:r>
                        <a:rPr lang="it-IT" sz="1600" b="0" dirty="0">
                          <a:solidFill>
                            <a:srgbClr val="FF0000"/>
                          </a:solidFill>
                        </a:rPr>
                        <a:t>ACCESO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xmlns="" id="{9BDF2A28-1ACD-B4D9-E716-F5A6D044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9269095"/>
              </p:ext>
            </p:extLst>
          </p:nvPr>
        </p:nvGraphicFramePr>
        <p:xfrm>
          <a:off x="6685943" y="4723673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2,4,10,12,14,15</a:t>
                      </a:r>
                      <a:endParaRPr lang="it-IT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 </a:t>
                      </a:r>
                      <a:r>
                        <a:rPr lang="it-IT" sz="160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>
                          <a:solidFill>
                            <a:srgbClr val="00B050"/>
                          </a:solidFill>
                        </a:rPr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192F499F-BA31-D1DB-79B0-22E3CA059E3D}"/>
              </a:ext>
            </a:extLst>
          </p:cNvPr>
          <p:cNvSpPr txBox="1"/>
          <p:nvPr/>
        </p:nvSpPr>
        <p:spPr>
          <a:xfrm>
            <a:off x="4264651" y="4065180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2: AS_GO_HOME3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66F6D337-C178-F549-3F14-0251911A8EEB}"/>
              </a:ext>
            </a:extLst>
          </p:cNvPr>
          <p:cNvSpPr txBox="1"/>
          <p:nvPr/>
        </p:nvSpPr>
        <p:spPr>
          <a:xfrm>
            <a:off x="2949976" y="4309635"/>
            <a:ext cx="2629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EDF95B54-132F-4592-D3B2-A90EE260BB0E}"/>
              </a:ext>
            </a:extLst>
          </p:cNvPr>
          <p:cNvSpPr/>
          <p:nvPr/>
        </p:nvSpPr>
        <p:spPr>
          <a:xfrm>
            <a:off x="6105877" y="4347663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xmlns="" id="{7269DDB0-72F5-2576-D26B-F014F5D873AE}"/>
              </a:ext>
            </a:extLst>
          </p:cNvPr>
          <p:cNvSpPr/>
          <p:nvPr/>
        </p:nvSpPr>
        <p:spPr>
          <a:xfrm>
            <a:off x="2417524" y="2529458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xmlns="" id="{ADA6810D-15CC-D044-AA1F-D121D044349A}"/>
              </a:ext>
            </a:extLst>
          </p:cNvPr>
          <p:cNvSpPr/>
          <p:nvPr/>
        </p:nvSpPr>
        <p:spPr>
          <a:xfrm>
            <a:off x="8886571" y="2592957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xmlns="" id="{C7EA3F43-0ED7-9A3D-AB56-138F58D5980F}"/>
              </a:ext>
            </a:extLst>
          </p:cNvPr>
          <p:cNvSpPr/>
          <p:nvPr/>
        </p:nvSpPr>
        <p:spPr>
          <a:xfrm>
            <a:off x="5607931" y="5485765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3033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2E0F835A-0F5A-00ED-6919-49E7284330BE}"/>
              </a:ext>
            </a:extLst>
          </p:cNvPr>
          <p:cNvSpPr txBox="1"/>
          <p:nvPr/>
        </p:nvSpPr>
        <p:spPr>
          <a:xfrm>
            <a:off x="4134826" y="841800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3: AS_GO_HOME4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99D824A2-22CE-AA60-1C57-DD45CE1153BB}"/>
              </a:ext>
            </a:extLst>
          </p:cNvPr>
          <p:cNvSpPr/>
          <p:nvPr/>
        </p:nvSpPr>
        <p:spPr>
          <a:xfrm>
            <a:off x="2311561" y="1395571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B7EB21E-00DA-A3EF-C8F4-626BF15DD75D}"/>
              </a:ext>
            </a:extLst>
          </p:cNvPr>
          <p:cNvSpPr/>
          <p:nvPr/>
        </p:nvSpPr>
        <p:spPr>
          <a:xfrm>
            <a:off x="6219572" y="1395571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xmlns="" id="{45806C6A-A363-DB17-452E-761ACC6F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0752620"/>
              </p:ext>
            </p:extLst>
          </p:nvPr>
        </p:nvGraphicFramePr>
        <p:xfrm>
          <a:off x="3010265" y="1776588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 dirty="0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r>
                        <a:rPr lang="it-IT" sz="1600" b="0" dirty="0"/>
                        <a:t>14,15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 dirty="0"/>
                        <a:t>INTENSITÀ SONAR</a:t>
                      </a:r>
                      <a:r>
                        <a:rPr lang="it-IT" sz="1700" dirty="0"/>
                        <a:t>: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dirty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it-IT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700" b="1"/>
                        <a:t>LASER:  </a:t>
                      </a:r>
                      <a:r>
                        <a:rPr lang="it-IT" sz="1600" b="0"/>
                        <a:t>ACCESO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xmlns="" id="{C646082F-504A-7F44-B607-03ED492E3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6594984"/>
              </p:ext>
            </p:extLst>
          </p:nvPr>
        </p:nvGraphicFramePr>
        <p:xfrm>
          <a:off x="6799764" y="1776588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it-IT" sz="1800" b="0"/>
                        <a:t>,14,15</a:t>
                      </a:r>
                      <a:endParaRPr lang="it-IT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it-IT" sz="17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</a:t>
                      </a:r>
                      <a:r>
                        <a:rPr lang="it-IT" sz="1800" b="0"/>
                        <a:t>ACCESO</a:t>
                      </a:r>
                      <a:endParaRPr lang="it-IT" sz="17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4F5AFAF5-031B-CBAA-076B-66C5150B736C}"/>
              </a:ext>
            </a:extLst>
          </p:cNvPr>
          <p:cNvSpPr txBox="1"/>
          <p:nvPr/>
        </p:nvSpPr>
        <p:spPr>
          <a:xfrm>
            <a:off x="4134825" y="3864399"/>
            <a:ext cx="364294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2000" b="1">
                <a:solidFill>
                  <a:srgbClr val="C00000"/>
                </a:solidFill>
              </a:rPr>
              <a:t>STATO 4: AS_GO_HOME5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xmlns="" id="{FB94124B-4F39-95E2-5022-4BE3C922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7282989"/>
              </p:ext>
            </p:extLst>
          </p:nvPr>
        </p:nvGraphicFramePr>
        <p:xfrm>
          <a:off x="3010265" y="4607551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NESSUNO</a:t>
                      </a:r>
                      <a:endParaRPr lang="it-IT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</a:t>
                      </a:r>
                      <a:r>
                        <a:rPr lang="it-IT" sz="160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/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ttangolo 12">
            <a:extLst>
              <a:ext uri="{FF2B5EF4-FFF2-40B4-BE49-F238E27FC236}">
                <a16:creationId xmlns:a16="http://schemas.microsoft.com/office/drawing/2014/main" xmlns="" id="{63C6715D-5CA3-F362-F9CC-AEF97A680834}"/>
              </a:ext>
            </a:extLst>
          </p:cNvPr>
          <p:cNvSpPr/>
          <p:nvPr/>
        </p:nvSpPr>
        <p:spPr>
          <a:xfrm>
            <a:off x="2311561" y="4264509"/>
            <a:ext cx="3353420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PRIMA: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95330F63-EE25-0F01-0038-415107E20F61}"/>
              </a:ext>
            </a:extLst>
          </p:cNvPr>
          <p:cNvSpPr/>
          <p:nvPr/>
        </p:nvSpPr>
        <p:spPr>
          <a:xfrm>
            <a:off x="6219571" y="4210154"/>
            <a:ext cx="3116395" cy="33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DOPO: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099F9CE0-5CE4-2331-41C5-942F5BA9AE1A}"/>
              </a:ext>
            </a:extLst>
          </p:cNvPr>
          <p:cNvSpPr txBox="1"/>
          <p:nvPr/>
        </p:nvSpPr>
        <p:spPr>
          <a:xfrm>
            <a:off x="3169661" y="134828"/>
            <a:ext cx="5852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400" b="1">
                <a:solidFill>
                  <a:schemeClr val="accent2">
                    <a:lumMod val="75000"/>
                  </a:schemeClr>
                </a:solidFill>
              </a:rPr>
              <a:t>MODIFICHE PROPOSTE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xmlns="" id="{D4E6C982-7BC2-4950-3F03-E3EEED735E66}"/>
              </a:ext>
            </a:extLst>
          </p:cNvPr>
          <p:cNvSpPr/>
          <p:nvPr/>
        </p:nvSpPr>
        <p:spPr>
          <a:xfrm>
            <a:off x="5495671" y="2643758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xmlns="" id="{FD9A4133-19B5-7F8C-B198-B08D226745B6}"/>
              </a:ext>
            </a:extLst>
          </p:cNvPr>
          <p:cNvSpPr/>
          <p:nvPr/>
        </p:nvSpPr>
        <p:spPr>
          <a:xfrm>
            <a:off x="5495671" y="5602858"/>
            <a:ext cx="774700" cy="330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xmlns="" id="{05A7DDD2-5F30-AC76-9EA7-8B63F3B0A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6817082"/>
              </p:ext>
            </p:extLst>
          </p:nvPr>
        </p:nvGraphicFramePr>
        <p:xfrm>
          <a:off x="6799761" y="4612105"/>
          <a:ext cx="1956013" cy="19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SONAR</a:t>
                      </a:r>
                      <a:r>
                        <a:rPr lang="it-IT" sz="1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700" b="1">
                          <a:solidFill>
                            <a:schemeClr val="tx1"/>
                          </a:solidFill>
                        </a:rPr>
                        <a:t>ACCESI: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NESSUNO</a:t>
                      </a:r>
                      <a:endParaRPr lang="it-IT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INTENSITÀ SONAR</a:t>
                      </a:r>
                      <a:r>
                        <a:rPr lang="it-IT" sz="1700"/>
                        <a:t>: </a:t>
                      </a:r>
                      <a:r>
                        <a:rPr lang="it-IT" sz="160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/>
                        <a:t>LASER:  </a:t>
                      </a:r>
                      <a:r>
                        <a:rPr lang="it-IT" sz="1600" b="0"/>
                        <a:t>SPENTO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5548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913A010598C54CADB011D146BA2920" ma:contentTypeVersion="2" ma:contentTypeDescription="Creare un nuovo documento." ma:contentTypeScope="" ma:versionID="a42a16b867fc56d02241c79ddd481e91">
  <xsd:schema xmlns:xsd="http://www.w3.org/2001/XMLSchema" xmlns:xs="http://www.w3.org/2001/XMLSchema" xmlns:p="http://schemas.microsoft.com/office/2006/metadata/properties" xmlns:ns2="c36b6325-b90a-4701-aa8f-26659af38e9f" targetNamespace="http://schemas.microsoft.com/office/2006/metadata/properties" ma:root="true" ma:fieldsID="a8a7331e1aa263f7c0805f056612347e" ns2:_="">
    <xsd:import namespace="c36b6325-b90a-4701-aa8f-26659af38e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b6325-b90a-4701-aa8f-26659af38e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88E3F-69A6-4BDD-B581-E8DB4FBC4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043364-D23C-42E9-9DA6-8694A7A3A246}">
  <ds:schemaRefs>
    <ds:schemaRef ds:uri="c36b6325-b90a-4701-aa8f-26659af38e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678</Words>
  <Application>Microsoft Office PowerPoint</Application>
  <PresentationFormat>Personalizzato</PresentationFormat>
  <Paragraphs>329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ESERCIZIO GARA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Esercizio</dc:title>
  <dc:creator>GAETANO</dc:creator>
  <cp:lastModifiedBy>Martina</cp:lastModifiedBy>
  <cp:revision>20</cp:revision>
  <dcterms:created xsi:type="dcterms:W3CDTF">2022-10-22T10:28:55Z</dcterms:created>
  <dcterms:modified xsi:type="dcterms:W3CDTF">2022-10-26T10:55:39Z</dcterms:modified>
</cp:coreProperties>
</file>